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commentAuthors+xml" PartName="/ppt/commen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Props+xml" PartName="/ppt/presProps.xml"/>
  <Override ContentType="application/vnd.openxmlformats-officedocument.presentationml.presentation.main+xml" PartName="/ppt/presentation.xml"/>
  <Override ContentType="application/vnd.ms-powerpoint.revisioninfo+xml" PartName="/ppt/revisionInfo.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Lst>
  <p:sldSz cx="21945600" cy="32918400"/>
  <p:notesSz xmlns:c="http://schemas.openxmlformats.org/drawingml/2006/chart" xmlns:pic="http://schemas.openxmlformats.org/drawingml/2006/picture" xmlns:dgm="http://schemas.openxmlformats.org/drawingml/2006/diagram" cx="6858000" cy="9144000"/>
  <p:defaultText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9pPr>
  </p:defaultTextStyle>
</p:presentation>
</file>

<file path=ppt/commentAuthors.xml><?xml version="1.0" encoding="utf-8"?>
<p:cmAuthorLst xmlns:a="http://schemas.openxmlformats.org/drawingml/2006/main" xmlns:p="http://schemas.openxmlformats.org/presentationml/2006/main" xmlns:s="http://schemas.openxmlformats.org/officeDocument/2006/sharedTypes" xmlns:r="http://schemas.openxmlformats.org/officeDocument/2006/relationships">
  <p:cmAuthor clrIdx="0" id="0" initials="" lastIdx="1" name="Dale Martin"/>
  <p:cmAuthor clrIdx="1" id="1" initials="t" lastIdx="1" name="thelexman98@gmail.com"/>
</p:cmAuthorLst>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p:showPr showNarration="1">
    <p:present/>
    <p:sldAll/>
    <p:penClr xmlns:c="http://schemas.openxmlformats.org/drawingml/2006/chart" xmlns:pic="http://schemas.openxmlformats.org/drawingml/2006/picture" xmlns:dgm="http://schemas.openxmlformats.org/drawingml/2006/diagram">
      <a:srgbClr val="FF0000"/>
    </p:penClr>
  </p:showPr>
</p:presentationPr>
</file>

<file path=ppt/tableStyles.xml><?xml version="1.0" encoding="utf-8"?>
<a:tblStyleLst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def="{5C22544A-7EE6-4342-B048-85BDC9FD1C3A}"/>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p:normalViewPr>
    <p:restoredLeft sz="15620"/>
    <p:restoredTop autoAdjust="0" sz="92720"/>
  </p:normalViewPr>
  <p:slideViewPr>
    <p:cSldViewPr snapToGrid="0">
      <p:cViewPr>
        <p:scale xmlns:c="http://schemas.openxmlformats.org/drawingml/2006/chart" xmlns:pic="http://schemas.openxmlformats.org/drawingml/2006/picture" xmlns:dgm="http://schemas.openxmlformats.org/drawingml/2006/diagram">
          <a:sx d="100" n="34"/>
          <a:sy d="100" n="34"/>
        </p:scale>
        <p:origin xmlns:c="http://schemas.openxmlformats.org/drawingml/2006/chart" xmlns:pic="http://schemas.openxmlformats.org/drawingml/2006/picture" xmlns:dgm="http://schemas.openxmlformats.org/drawingml/2006/diagram" x="1498" y="10"/>
      </p:cViewPr>
    </p:cSldViewPr>
  </p:slideViewPr>
  <p:notesTextViewPr>
    <p:cViewPr>
      <p:scale xmlns:c="http://schemas.openxmlformats.org/drawingml/2006/chart" xmlns:pic="http://schemas.openxmlformats.org/drawingml/2006/picture" xmlns:dgm="http://schemas.openxmlformats.org/drawingml/2006/diagram">
        <a:sx d="1" n="1"/>
        <a:sy d="1" n="1"/>
      </p:scale>
      <p:origin xmlns:c="http://schemas.openxmlformats.org/drawingml/2006/chart" xmlns:pic="http://schemas.openxmlformats.org/drawingml/2006/picture" xmlns:dgm="http://schemas.openxmlformats.org/drawingml/2006/diagram" x="0" y="0"/>
    </p:cViewPr>
  </p:notesTextViewPr>
  <p:gridSpacing xmlns:c="http://schemas.openxmlformats.org/drawingml/2006/chart" xmlns:pic="http://schemas.openxmlformats.org/drawingml/2006/picture" xmlns:dgm="http://schemas.openxmlformats.org/drawingml/2006/diagram" cx="76200" cy="7620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theme/theme1.xml" Type="http://schemas.openxmlformats.org/officeDocument/2006/relationships/theme"></Relationship><Relationship Id="rId8" Target="commentAuthors.xml" Type="http://schemas.openxmlformats.org/officeDocument/2006/relationships/commentAuthors"></Relationship></Relationships>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Pr>
        <a:solidFill>
          <a:srgbClr val="000000"/>
        </a:solidFill>
        <a:effectLst/>
      </p:bgPr>
    </p:bg>
    <p:spTree>
      <p:nvGrpSpPr>
        <p:cNvPr xmlns:c="http://schemas.openxmlformats.org/drawingml/2006/chart" xmlns:pic="http://schemas.openxmlformats.org/drawingml/2006/picture" xmlns:dgm="http://schemas.openxmlformats.org/drawingml/2006/diagram" id="1" name="Shape 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 name="Shape 3"/>
          <p:cNvSpPr xmlns:c="http://schemas.openxmlformats.org/drawingml/2006/chart" xmlns:pic="http://schemas.openxmlformats.org/drawingml/2006/picture" xmlns:dgm="http://schemas.openxmlformats.org/drawingml/2006/diagram" txBox="1">
            <a:spLocks noGrp="1"/>
          </p:cNvSpPr>
          <p:nvPr>
            <p:ph idx="2" type="hdr"/>
          </p:nvPr>
        </p:nvSpPr>
        <p:spPr xmlns:c="http://schemas.openxmlformats.org/drawingml/2006/chart" xmlns:pic="http://schemas.openxmlformats.org/drawingml/2006/picture" xmlns:dgm="http://schemas.openxmlformats.org/drawingml/2006/diagram">
          <a:xfrm>
            <a:off x="0" y="0"/>
            <a:ext cx="2971800" cy="457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 name="Shape 4"/>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3884612" y="0"/>
            <a:ext cx="2971800" cy="457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 name="Shape 5"/>
          <p:cNvSpPr xmlns:c="http://schemas.openxmlformats.org/drawingml/2006/chart" xmlns:pic="http://schemas.openxmlformats.org/drawingml/2006/picture" xmlns:dgm="http://schemas.openxmlformats.org/drawingml/2006/diagram">
            <a:spLocks noChangeAspect="1" noGrp="1" noRot="1"/>
          </p:cNvSpPr>
          <p:nvPr>
            <p:ph idx="3" type="sldImg"/>
          </p:nvPr>
        </p:nvSpPr>
        <p:spPr xmlns:c="http://schemas.openxmlformats.org/drawingml/2006/chart" xmlns:pic="http://schemas.openxmlformats.org/drawingml/2006/picture" xmlns:dgm="http://schemas.openxmlformats.org/drawingml/2006/diagram">
          <a:xfrm>
            <a:off x="2286000" y="685800"/>
            <a:ext cx="2286000" cy="3429000"/>
          </a:xfrm>
          <a:custGeom>
            <a:avLst/>
            <a:gdLst/>
            <a:ahLst/>
            <a:cxnLst/>
            <a:rect b="0" l="0" r="0" t="0"/>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med" type="none" w="med"/>
            <a:tailEnd len="med" type="none" w="med"/>
          </a:ln>
        </p:spPr>
      </p:sp>
      <p:sp>
        <p:nvSpPr>
          <p:cNvPr xmlns:c="http://schemas.openxmlformats.org/drawingml/2006/chart" xmlns:pic="http://schemas.openxmlformats.org/drawingml/2006/picture" xmlns:dgm="http://schemas.openxmlformats.org/drawingml/2006/diagram" id="6" name="Shape 6"/>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spcBef>
                <a:spcPts val="0"/>
              </a:spcBef>
              <a:buSzPct val="77777"/>
              <a:buChar char="●"/>
              <a:defRPr b="0" cap="none" i="0" strike="noStrike" sz="1800" u="none">
                <a:uFillTx/>
              </a:defRPr>
            </a:lvl1pPr>
            <a:lvl2pPr algn="l" indent="0" lvl="1" marL="0" marR="0" rtl="0">
              <a:spcBef>
                <a:spcPts val="0"/>
              </a:spcBef>
              <a:buSzPct val="77777"/>
              <a:buChar char="○"/>
              <a:defRPr b="0" cap="none" i="0" strike="noStrike" sz="1800" u="none">
                <a:uFillTx/>
              </a:defRPr>
            </a:lvl2pPr>
            <a:lvl3pPr algn="l" indent="0" lvl="2" marL="0" marR="0" rtl="0">
              <a:spcBef>
                <a:spcPts val="0"/>
              </a:spcBef>
              <a:buSzPct val="77777"/>
              <a:buChar char="■"/>
              <a:defRPr b="0" cap="none" i="0" strike="noStrike" sz="1800" u="none">
                <a:uFillTx/>
              </a:defRPr>
            </a:lvl3pPr>
            <a:lvl4pPr algn="l" indent="0" lvl="3" marL="0" marR="0" rtl="0">
              <a:spcBef>
                <a:spcPts val="0"/>
              </a:spcBef>
              <a:buSzPct val="77777"/>
              <a:buChar char="●"/>
              <a:defRPr b="0" cap="none" i="0" strike="noStrike" sz="1800" u="none">
                <a:uFillTx/>
              </a:defRPr>
            </a:lvl4pPr>
            <a:lvl5pPr algn="l" indent="0" lvl="4" marL="0" marR="0" rtl="0">
              <a:spcBef>
                <a:spcPts val="0"/>
              </a:spcBef>
              <a:buSzPct val="77777"/>
              <a:buChar char="○"/>
              <a:defRPr b="0" cap="none" i="0" strike="noStrike" sz="1800" u="none">
                <a:uFillTx/>
              </a:defRPr>
            </a:lvl5pPr>
            <a:lvl6pPr algn="l" indent="0" lvl="5" marL="0" marR="0" rtl="0">
              <a:spcBef>
                <a:spcPts val="0"/>
              </a:spcBef>
              <a:buSzPct val="77777"/>
              <a:buChar char="■"/>
              <a:defRPr b="0" cap="none" i="0" strike="noStrike" sz="1800" u="none">
                <a:uFillTx/>
              </a:defRPr>
            </a:lvl6pPr>
            <a:lvl7pPr algn="l" indent="0" lvl="6" marL="0" marR="0" rtl="0">
              <a:spcBef>
                <a:spcPts val="0"/>
              </a:spcBef>
              <a:buSzPct val="77777"/>
              <a:buChar char="●"/>
              <a:defRPr b="0" cap="none" i="0" strike="noStrike" sz="1800" u="none">
                <a:uFillTx/>
              </a:defRPr>
            </a:lvl7pPr>
            <a:lvl8pPr algn="l" indent="0" lvl="7" marL="0" marR="0" rtl="0">
              <a:spcBef>
                <a:spcPts val="0"/>
              </a:spcBef>
              <a:buSzPct val="77777"/>
              <a:buChar char="○"/>
              <a:defRPr b="0" cap="none" i="0" strike="noStrike" sz="1800" u="none">
                <a:uFillTx/>
              </a:defRPr>
            </a:lvl8pPr>
            <a:lvl9pPr algn="l" indent="0" lvl="8" marL="0" marR="0" rtl="0">
              <a:spcBef>
                <a:spcPts val="0"/>
              </a:spcBef>
              <a:buSzPct val="77777"/>
              <a:buChar char="■"/>
              <a:defRPr b="0" cap="none" i="0" strike="noStrike" sz="1800" u="none">
                <a:uFillTx/>
              </a:defRPr>
            </a:lvl9pPr>
          </a:lstStyle>
          <a:p>
            <a:endParaRPr>
              <a:uFillTx/>
            </a:endParaRPr>
          </a:p>
        </p:txBody>
      </p:sp>
      <p:sp>
        <p:nvSpPr>
          <p:cNvPr xmlns:c="http://schemas.openxmlformats.org/drawingml/2006/chart" xmlns:pic="http://schemas.openxmlformats.org/drawingml/2006/picture" xmlns:dgm="http://schemas.openxmlformats.org/drawingml/2006/diagram" id="7" name="Shape 7"/>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0" y="8685212"/>
            <a:ext cx="2971800" cy="4572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rgbClr val="000000"/>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8" name="Shape 8"/>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3884612" y="8685212"/>
            <a:ext cx="2971800" cy="4572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45700" lIns="91425" rIns="91425" tIns="45700" wrap="square">
            <a:noAutofit/>
          </a:bodyPr>
          <a:lstStyle/>
          <a:p>
            <a:pPr algn="r" indent="-76200" lvl="0" marL="0" marR="0" rtl="0">
              <a:lnSpc>
                <a:spcPct val="100000"/>
              </a:lnSpc>
              <a:spcBef>
                <a:spcPts val="0"/>
              </a:spcBef>
              <a:spcAft>
                <a:spcPts val="0"/>
              </a:spcAft>
              <a:buClr>
                <a:srgbClr val="000000"/>
              </a:buClr>
              <a:buSzPct val="100000"/>
              <a:buFont typeface="Arial"/>
              <a:buNone/>
            </a:pPr>
            <a:fld id="{00000000-1234-1234-1234-123412341234}" type="slidenum">
              <a:rPr b="0" cap="none" i="0" lang="en-US" strike="noStrike" sz="1200" u="none">
                <a:solidFill>
                  <a:srgbClr val="000000"/>
                </a:solidFill>
                <a:uFillTx/>
                <a:latin typeface="Arial"/>
                <a:ea typeface="Arial"/>
                <a:cs typeface="Arial"/>
                <a:sym typeface="Arial"/>
              </a:rPr>
              <a:t>‹#›</a:t>
            </a:fld>
            <a:endParaRPr b="0" cap="none" i="0" lang="en-US" strike="noStrike" sz="1200" u="none">
              <a:solidFill>
                <a:srgbClr val="000000"/>
              </a:solidFill>
              <a:uFillTx/>
              <a:latin typeface="Arial"/>
              <a:ea typeface="Arial"/>
              <a:cs typeface="Arial"/>
              <a:sym typeface="Arial"/>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notesStyle xmlns:c="http://schemas.openxmlformats.org/drawingml/2006/chart" xmlns:pic="http://schemas.openxmlformats.org/drawingml/2006/picture" xmlns:dgm="http://schemas.openxmlformats.org/drawingml/2006/diagram">
    <a:lvl1pPr algn="l" defTabSz="914400" eaLnBrk="1" hangingPunct="1" latinLnBrk="0" marL="0" rtl="0">
      <a:defRPr kern="1200" sz="1200">
        <a:solidFill>
          <a:schemeClr val="tx1"/>
        </a:solidFill>
        <a:uFillTx/>
        <a:latin typeface="+mn-lt"/>
        <a:ea typeface="+mn-ea"/>
        <a:cs typeface="+mn-cs"/>
      </a:defRPr>
    </a:lvl1pPr>
    <a:lvl2pPr algn="l" defTabSz="914400" eaLnBrk="1" hangingPunct="1" latinLnBrk="0" marL="457200" rtl="0">
      <a:defRPr kern="1200" sz="1200">
        <a:solidFill>
          <a:schemeClr val="tx1"/>
        </a:solidFill>
        <a:uFillTx/>
        <a:latin typeface="+mn-lt"/>
        <a:ea typeface="+mn-ea"/>
        <a:cs typeface="+mn-cs"/>
      </a:defRPr>
    </a:lvl2pPr>
    <a:lvl3pPr algn="l" defTabSz="914400" eaLnBrk="1" hangingPunct="1" latinLnBrk="0" marL="914400" rtl="0">
      <a:defRPr kern="1200" sz="1200">
        <a:solidFill>
          <a:schemeClr val="tx1"/>
        </a:solidFill>
        <a:uFillTx/>
        <a:latin typeface="+mn-lt"/>
        <a:ea typeface="+mn-ea"/>
        <a:cs typeface="+mn-cs"/>
      </a:defRPr>
    </a:lvl3pPr>
    <a:lvl4pPr algn="l" defTabSz="914400" eaLnBrk="1" hangingPunct="1" latinLnBrk="0" marL="1371600" rtl="0">
      <a:defRPr kern="1200" sz="1200">
        <a:solidFill>
          <a:schemeClr val="tx1"/>
        </a:solidFill>
        <a:uFillTx/>
        <a:latin typeface="+mn-lt"/>
        <a:ea typeface="+mn-ea"/>
        <a:cs typeface="+mn-cs"/>
      </a:defRPr>
    </a:lvl4pPr>
    <a:lvl5pPr algn="l" defTabSz="914400" eaLnBrk="1" hangingPunct="1" latinLnBrk="0" marL="1828800" rtl="0">
      <a:defRPr kern="1200" sz="1200">
        <a:solidFill>
          <a:schemeClr val="tx1"/>
        </a:solidFill>
        <a:uFillTx/>
        <a:latin typeface="+mn-lt"/>
        <a:ea typeface="+mn-ea"/>
        <a:cs typeface="+mn-cs"/>
      </a:defRPr>
    </a:lvl5pPr>
    <a:lvl6pPr algn="l" defTabSz="914400" eaLnBrk="1" hangingPunct="1" latinLnBrk="0" marL="2286000" rtl="0">
      <a:defRPr kern="1200" sz="1200">
        <a:solidFill>
          <a:schemeClr val="tx1"/>
        </a:solidFill>
        <a:uFillTx/>
        <a:latin typeface="+mn-lt"/>
        <a:ea typeface="+mn-ea"/>
        <a:cs typeface="+mn-cs"/>
      </a:defRPr>
    </a:lvl6pPr>
    <a:lvl7pPr algn="l" defTabSz="914400" eaLnBrk="1" hangingPunct="1" latinLnBrk="0" marL="2743200" rtl="0">
      <a:defRPr kern="1200" sz="1200">
        <a:solidFill>
          <a:schemeClr val="tx1"/>
        </a:solidFill>
        <a:uFillTx/>
        <a:latin typeface="+mn-lt"/>
        <a:ea typeface="+mn-ea"/>
        <a:cs typeface="+mn-cs"/>
      </a:defRPr>
    </a:lvl7pPr>
    <a:lvl8pPr algn="l" defTabSz="914400" eaLnBrk="1" hangingPunct="1" latinLnBrk="0" marL="3200400" rtl="0">
      <a:defRPr kern="1200" sz="1200">
        <a:solidFill>
          <a:schemeClr val="tx1"/>
        </a:solidFill>
        <a:uFillTx/>
        <a:latin typeface="+mn-lt"/>
        <a:ea typeface="+mn-ea"/>
        <a:cs typeface="+mn-cs"/>
      </a:defRPr>
    </a:lvl8pPr>
    <a:lvl9pPr algn="l" defTabSz="914400" eaLnBrk="1" hangingPunct="1" latinLnBrk="0" marL="3657600" rtl="0">
      <a:defRPr kern="1200" sz="1200">
        <a:solidFill>
          <a:schemeClr val="tx1"/>
        </a:solidFill>
        <a:uFillTx/>
        <a:latin typeface="+mn-lt"/>
        <a:ea typeface="+mn-ea"/>
        <a:cs typeface="+mn-cs"/>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pic="http://schemas.openxmlformats.org/drawingml/2006/picture" xmlns:dgm="http://schemas.openxmlformats.org/drawingml/2006/diagram" id="1" name="Shape 84"/>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85" name="Shape 85"/>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884612" y="8685212"/>
            <a:ext cx="2971800" cy="4572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45700" lIns="91425" rIns="91425" tIns="45700" wrap="square">
            <a:noAutofit/>
          </a:bodyPr>
          <a:lstStyle/>
          <a:p>
            <a:pPr algn="r" indent="-393700" lvl="0" marL="0" marR="0" rtl="0">
              <a:lnSpc>
                <a:spcPct val="100000"/>
              </a:lnSpc>
              <a:spcBef>
                <a:spcPts val="0"/>
              </a:spcBef>
              <a:spcAft>
                <a:spcPts val="0"/>
              </a:spcAft>
              <a:buClr>
                <a:srgbClr val="000000"/>
              </a:buClr>
              <a:buSzPct val="100000"/>
              <a:buFont typeface="Arial"/>
              <a:buNone/>
            </a:pPr>
            <a:fld id="{00000000-1234-1234-1234-123412341234}" type="slidenum">
              <a:rPr b="0" i="0" lang="en-US" sz="6200" u="none">
                <a:solidFill>
                  <a:srgbClr val="000000"/>
                </a:solidFill>
                <a:uFillTx/>
                <a:latin typeface="Arial"/>
                <a:ea typeface="Arial"/>
                <a:cs typeface="Arial"/>
                <a:sym typeface="Arial"/>
              </a:rPr>
              <a:t>1</a:t>
            </a:fld>
            <a:endParaRPr b="0" i="0" lang="en-US" sz="6200" u="none">
              <a:solidFill>
                <a:srgbClr val="000000"/>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86" name="Shape 86"/>
          <p:cNvSpPr xmlns:c="http://schemas.openxmlformats.org/drawingml/2006/chart" xmlns:pic="http://schemas.openxmlformats.org/drawingml/2006/picture" xmlns:dgm="http://schemas.openxmlformats.org/drawingml/2006/diagram">
            <a:spLocks noChangeAspect="1" noGrp="1" noRot="1"/>
          </p:cNvSpPr>
          <p:nvPr>
            <p:ph idx="2" type="sldImg"/>
          </p:nvPr>
        </p:nvSpPr>
        <p:spPr xmlns:c="http://schemas.openxmlformats.org/drawingml/2006/chart" xmlns:pic="http://schemas.openxmlformats.org/drawingml/2006/picture" xmlns:dgm="http://schemas.openxmlformats.org/drawingml/2006/diagram">
          <a:xfrm>
            <a:off x="2286000" y="685800"/>
            <a:ext cx="2286000" cy="3429000"/>
          </a:xfrm>
          <a:custGeom>
            <a:avLst/>
            <a:gdLst/>
            <a:ahLst/>
            <a:cxnLst/>
            <a:rect b="0" l="0" r="0" t="0"/>
            <a:pathLst>
              <a:path extrusionOk="0" h="120000" w="120000">
                <a:moveTo>
                  <a:pt x="0" y="0"/>
                </a:moveTo>
                <a:lnTo>
                  <a:pt x="120000" y="0"/>
                </a:lnTo>
                <a:lnTo>
                  <a:pt x="120000" y="120000"/>
                </a:lnTo>
                <a:lnTo>
                  <a:pt x="0" y="120000"/>
                </a:lnTo>
                <a:close/>
              </a:path>
            </a:pathLst>
          </a:custGeom>
          <a:noFill/>
          <a:ln>
            <a:noFill/>
          </a:ln>
        </p:spPr>
      </p:sp>
      <p:sp>
        <p:nvSpPr>
          <p:cNvPr xmlns:c="http://schemas.openxmlformats.org/drawingml/2006/chart" xmlns:pic="http://schemas.openxmlformats.org/drawingml/2006/picture" xmlns:dgm="http://schemas.openxmlformats.org/drawingml/2006/diagram" id="87" name="Shape 87"/>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685800" y="4343400"/>
            <a:ext cx="5486400" cy="41148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l" indent="0" lvl="0" marL="0" marR="0" rtl="0">
              <a:spcBef>
                <a:spcPts val="0"/>
              </a:spcBef>
              <a:buSzPct val="25000"/>
              <a:buNone/>
            </a:pPr>
            <a:endParaRPr b="0" cap="none" dirty="0" i="0" strike="noStrike" sz="1800" u="none">
              <a:uFillTx/>
            </a:endParaRPr>
          </a:p>
        </p:txBody>
      </p:sp>
    </p:spTree>
  </p:cSld>
  <p:clrMapOvr xmlns:c="http://schemas.openxmlformats.org/drawingml/2006/chart" xmlns:pic="http://schemas.openxmlformats.org/drawingml/2006/picture" xmlns:dgm="http://schemas.openxmlformats.org/drawingml/2006/diagram">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Slide">
    <p:spTree>
      <p:nvGrpSpPr>
        <p:cNvPr xmlns:c="http://schemas.openxmlformats.org/drawingml/2006/chart" xmlns:pic="http://schemas.openxmlformats.org/drawingml/2006/picture" xmlns:dgm="http://schemas.openxmlformats.org/drawingml/2006/diagram" id="1" name="Shape 1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6" name="Shape 16"/>
          <p:cNvSpPr xmlns:c="http://schemas.openxmlformats.org/drawingml/2006/chart" xmlns:pic="http://schemas.openxmlformats.org/drawingml/2006/picture" xmlns:dgm="http://schemas.openxmlformats.org/drawingml/2006/diagram" txBox="1">
            <a:spLocks noGrp="1"/>
          </p:cNvSpPr>
          <p:nvPr>
            <p:ph type="ctrTitle"/>
          </p:nvPr>
        </p:nvSpPr>
        <p:spPr xmlns:c="http://schemas.openxmlformats.org/drawingml/2006/chart" xmlns:pic="http://schemas.openxmlformats.org/drawingml/2006/picture" xmlns:dgm="http://schemas.openxmlformats.org/drawingml/2006/diagram">
          <a:xfrm>
            <a:off x="1646238" y="10226675"/>
            <a:ext cx="18653124" cy="705485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7" name="Shape 17"/>
          <p:cNvSpPr xmlns:c="http://schemas.openxmlformats.org/drawingml/2006/chart" xmlns:pic="http://schemas.openxmlformats.org/drawingml/2006/picture" xmlns:dgm="http://schemas.openxmlformats.org/drawingml/2006/diagram" txBox="1">
            <a:spLocks noGrp="1"/>
          </p:cNvSpPr>
          <p:nvPr>
            <p:ph idx="1" type="subTitle"/>
          </p:nvPr>
        </p:nvSpPr>
        <p:spPr xmlns:c="http://schemas.openxmlformats.org/drawingml/2006/chart" xmlns:pic="http://schemas.openxmlformats.org/drawingml/2006/picture" xmlns:dgm="http://schemas.openxmlformats.org/drawingml/2006/diagram">
          <a:xfrm>
            <a:off x="3292475" y="18653125"/>
            <a:ext cx="15360651" cy="841375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ctr" indent="0" lvl="0" marL="0" marR="0" rtl="0">
              <a:spcBef>
                <a:spcPts val="2200"/>
              </a:spcBef>
              <a:spcAft>
                <a:spcPts val="0"/>
              </a:spcAft>
              <a:buClr>
                <a:schemeClr val="dk1"/>
              </a:buClr>
              <a:buSzPct val="100000"/>
              <a:buFont typeface="Arial"/>
              <a:buNone/>
              <a:defRPr b="0" cap="none" i="0" strike="noStrike" sz="11000" u="none">
                <a:solidFill>
                  <a:schemeClr val="dk1"/>
                </a:solidFill>
                <a:uFillTx/>
                <a:latin typeface="Arial"/>
                <a:ea typeface="Arial"/>
                <a:cs typeface="Arial"/>
                <a:sym typeface="Arial"/>
              </a:defRPr>
            </a:lvl1pPr>
            <a:lvl2pPr algn="ctr" indent="0" lvl="1" marL="457200" marR="0" rtl="0">
              <a:spcBef>
                <a:spcPts val="1920"/>
              </a:spcBef>
              <a:spcAft>
                <a:spcPts val="0"/>
              </a:spcAft>
              <a:buClr>
                <a:schemeClr val="dk1"/>
              </a:buClr>
              <a:buSzPct val="100000"/>
              <a:buFont typeface="Arial"/>
              <a:buNone/>
              <a:defRPr b="0" cap="none" i="0" strike="noStrike" sz="9600" u="none">
                <a:solidFill>
                  <a:schemeClr val="dk1"/>
                </a:solidFill>
                <a:uFillTx/>
                <a:latin typeface="Arial"/>
                <a:ea typeface="Arial"/>
                <a:cs typeface="Arial"/>
                <a:sym typeface="Arial"/>
              </a:defRPr>
            </a:lvl2pPr>
            <a:lvl3pPr algn="ctr" indent="0" lvl="2" marL="914400" marR="0" rtl="0">
              <a:spcBef>
                <a:spcPts val="1640"/>
              </a:spcBef>
              <a:spcAft>
                <a:spcPts val="0"/>
              </a:spcAft>
              <a:buClr>
                <a:schemeClr val="dk1"/>
              </a:buClr>
              <a:buSzPct val="100000"/>
              <a:buFont typeface="Arial"/>
              <a:buNone/>
              <a:defRPr b="0" cap="none" i="0" strike="noStrike" sz="8200" u="none">
                <a:solidFill>
                  <a:schemeClr val="dk1"/>
                </a:solidFill>
                <a:uFillTx/>
                <a:latin typeface="Arial"/>
                <a:ea typeface="Arial"/>
                <a:cs typeface="Arial"/>
                <a:sym typeface="Arial"/>
              </a:defRPr>
            </a:lvl3pPr>
            <a:lvl4pPr algn="ctr" indent="0" lvl="3" marL="13716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4pPr>
            <a:lvl5pPr algn="ctr" indent="0" lvl="4" marL="18288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5pPr>
            <a:lvl6pPr algn="ctr" indent="0" lvl="5" marL="22860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6pPr>
            <a:lvl7pPr algn="ctr" indent="0" lvl="6" marL="27432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7pPr>
            <a:lvl8pPr algn="ctr" indent="0" lvl="7" marL="32004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8pPr>
            <a:lvl9pPr algn="ctr" indent="0" lvl="8" marL="3657600" marR="0" rtl="0">
              <a:spcBef>
                <a:spcPts val="1380"/>
              </a:spcBef>
              <a:spcAft>
                <a:spcPts val="0"/>
              </a:spcAft>
              <a:buClr>
                <a:schemeClr val="dk1"/>
              </a:buClr>
              <a:buSzPct val="100000"/>
              <a:buFont typeface="Arial"/>
              <a:buNone/>
              <a:defRPr b="0" cap="none" i="0" strike="noStrike" sz="6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8" name="Shape 18"/>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9" name="Shape 19"/>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0" name="Shape 20"/>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cap="none" i="0" lang="en-US" strike="noStrike" sz="4800" u="none">
                <a:solidFill>
                  <a:schemeClr val="dk1"/>
                </a:solidFill>
                <a:uFillTx/>
                <a:latin typeface="Arial"/>
                <a:ea typeface="Arial"/>
                <a:cs typeface="Arial"/>
                <a:sym typeface="Arial"/>
              </a:rPr>
              <a:t>‹#›</a:t>
            </a:fld>
            <a:endParaRPr b="0" cap="none" i="0" lang="en-US" strike="noStrike"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 Header">
    <p:spTree>
      <p:nvGrpSpPr>
        <p:cNvPr xmlns:c="http://schemas.openxmlformats.org/drawingml/2006/chart" xmlns:pic="http://schemas.openxmlformats.org/drawingml/2006/picture" xmlns:dgm="http://schemas.openxmlformats.org/drawingml/2006/diagram" id="1" name="Shape 72"/>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3" name="Shape 73"/>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733550" y="21153438"/>
            <a:ext cx="18653124" cy="6537325"/>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spcBef>
                <a:spcPts val="0"/>
              </a:spcBef>
              <a:spcAft>
                <a:spcPts val="0"/>
              </a:spcAft>
              <a:buSzPct val="35000"/>
              <a:buNone/>
              <a:defRPr b="1" cap="none" i="0" strike="noStrike" sz="40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4" name="Shape 74"/>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1733550" y="13952538"/>
            <a:ext cx="18653124" cy="7200900"/>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1pPr>
            <a:lvl2pPr algn="l" indent="0" lvl="1" marL="457200" marR="0" rtl="0">
              <a:spcBef>
                <a:spcPts val="360"/>
              </a:spcBef>
              <a:spcAft>
                <a:spcPts val="0"/>
              </a:spcAft>
              <a:buClr>
                <a:schemeClr val="dk1"/>
              </a:buClr>
              <a:buSzPct val="100000"/>
              <a:buFont typeface="Arial"/>
              <a:buNone/>
              <a:defRPr b="0" cap="none" i="0" strike="noStrike" sz="1800" u="none">
                <a:solidFill>
                  <a:schemeClr val="dk1"/>
                </a:solidFill>
                <a:uFillTx/>
                <a:latin typeface="Arial"/>
                <a:ea typeface="Arial"/>
                <a:cs typeface="Arial"/>
                <a:sym typeface="Arial"/>
              </a:defRPr>
            </a:lvl2pPr>
            <a:lvl3pPr algn="l" indent="0" lvl="2" marL="914400" marR="0" rtl="0">
              <a:spcBef>
                <a:spcPts val="320"/>
              </a:spcBef>
              <a:spcAft>
                <a:spcPts val="0"/>
              </a:spcAft>
              <a:buClr>
                <a:schemeClr val="dk1"/>
              </a:buClr>
              <a:buSzPct val="100000"/>
              <a:buFont typeface="Arial"/>
              <a:buNone/>
              <a:defRPr b="0" cap="none" i="0" strike="noStrike" sz="1600" u="none">
                <a:solidFill>
                  <a:schemeClr val="dk1"/>
                </a:solidFill>
                <a:uFillTx/>
                <a:latin typeface="Arial"/>
                <a:ea typeface="Arial"/>
                <a:cs typeface="Arial"/>
                <a:sym typeface="Arial"/>
              </a:defRPr>
            </a:lvl3pPr>
            <a:lvl4pPr algn="l" indent="0" lvl="3" marL="13716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4pPr>
            <a:lvl5pPr algn="l" indent="0" lvl="4" marL="18288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5pPr>
            <a:lvl6pPr algn="l" indent="0" lvl="5" marL="22860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6pPr>
            <a:lvl7pPr algn="l" indent="0" lvl="6" marL="27432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7pPr>
            <a:lvl8pPr algn="l" indent="0" lvl="7" marL="32004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8pPr>
            <a:lvl9pPr algn="l" indent="0" lvl="8" marL="365760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5" name="Shape 75"/>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6" name="Shape 76"/>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7" name="Shape 77"/>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
  <p:cSld name="Title and Content">
    <p:spTree>
      <p:nvGrpSpPr>
        <p:cNvPr xmlns:c="http://schemas.openxmlformats.org/drawingml/2006/chart" xmlns:pic="http://schemas.openxmlformats.org/drawingml/2006/picture" xmlns:dgm="http://schemas.openxmlformats.org/drawingml/2006/diagram" id="1" name="Shape 7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79" name="Shape 79"/>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80" name="Shape 80"/>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1096962" y="7680325"/>
            <a:ext cx="19751676" cy="21726525"/>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477838" lvl="0" marL="1176338" marR="0" rtl="0">
              <a:spcBef>
                <a:spcPts val="2200"/>
              </a:spcBef>
              <a:spcAft>
                <a:spcPts val="0"/>
              </a:spcAft>
              <a:buClr>
                <a:schemeClr val="dk1"/>
              </a:buClr>
              <a:buSzPct val="100000"/>
              <a:buFont typeface="Arial"/>
              <a:buChar char="•"/>
              <a:defRPr b="0" cap="none" i="0" strike="noStrike" sz="11000" u="none">
                <a:solidFill>
                  <a:schemeClr val="dk1"/>
                </a:solidFill>
                <a:uFillTx/>
                <a:latin typeface="Arial"/>
                <a:ea typeface="Arial"/>
                <a:cs typeface="Arial"/>
                <a:sym typeface="Arial"/>
              </a:defRPr>
            </a:lvl1pPr>
            <a:lvl2pPr algn="l" indent="-376238" lvl="1" marL="2547938" marR="0" rtl="0">
              <a:spcBef>
                <a:spcPts val="1920"/>
              </a:spcBef>
              <a:spcAft>
                <a:spcPts val="0"/>
              </a:spcAft>
              <a:buClr>
                <a:schemeClr val="dk1"/>
              </a:buClr>
              <a:buSzPct val="100000"/>
              <a:buFont typeface="Arial"/>
              <a:buChar char="–"/>
              <a:defRPr b="0" cap="none" i="0" strike="noStrike" sz="9600" u="none">
                <a:solidFill>
                  <a:schemeClr val="dk1"/>
                </a:solidFill>
                <a:uFillTx/>
                <a:latin typeface="Arial"/>
                <a:ea typeface="Arial"/>
                <a:cs typeface="Arial"/>
                <a:sym typeface="Arial"/>
              </a:defRPr>
            </a:lvl2pPr>
            <a:lvl3pPr algn="l" indent="-274637" lvl="2" marL="3919538" marR="0" rtl="0">
              <a:spcBef>
                <a:spcPts val="1640"/>
              </a:spcBef>
              <a:spcAft>
                <a:spcPts val="0"/>
              </a:spcAft>
              <a:buClr>
                <a:schemeClr val="dk1"/>
              </a:buClr>
              <a:buSzPct val="100000"/>
              <a:buFont typeface="Arial"/>
              <a:buChar char="•"/>
              <a:defRPr b="0" cap="none" i="0" strike="noStrike" sz="8200" u="none">
                <a:solidFill>
                  <a:schemeClr val="dk1"/>
                </a:solidFill>
                <a:uFillTx/>
                <a:latin typeface="Arial"/>
                <a:ea typeface="Arial"/>
                <a:cs typeface="Arial"/>
                <a:sym typeface="Arial"/>
              </a:defRPr>
            </a:lvl3pPr>
            <a:lvl4pPr algn="l" indent="-349250" lvl="3" marL="5486400"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4pPr>
            <a:lvl5pPr algn="l" indent="-354013" lvl="4" marL="70532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5pPr>
            <a:lvl6pPr algn="l" indent="-354013" lvl="5" marL="75104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6pPr>
            <a:lvl7pPr algn="l" indent="-354013" lvl="6" marL="79676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7pPr>
            <a:lvl8pPr algn="l" indent="-354013" lvl="7" marL="84248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8pPr>
            <a:lvl9pPr algn="l" indent="-354013" lvl="8" marL="88820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81" name="Shape 81"/>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82" name="Shape 82"/>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83" name="Shape 83"/>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itleAndTx">
  <p:cSld name="Vertical Title and Text">
    <p:spTree>
      <p:nvGrpSpPr>
        <p:cNvPr xmlns:c="http://schemas.openxmlformats.org/drawingml/2006/chart" xmlns:pic="http://schemas.openxmlformats.org/drawingml/2006/picture" xmlns:dgm="http://schemas.openxmlformats.org/drawingml/2006/diagram" id="1" name="Shape 2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2" name="Shape 22"/>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rot="5400000">
            <a:off x="4335462" y="12893675"/>
            <a:ext cx="28089226" cy="4937125"/>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3" name="Shape 23"/>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rot="5400000">
            <a:off x="-5616576" y="8031163"/>
            <a:ext cx="28089226" cy="1466215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477838" lvl="0" marL="1176338" marR="0" rtl="0">
              <a:spcBef>
                <a:spcPts val="2200"/>
              </a:spcBef>
              <a:spcAft>
                <a:spcPts val="0"/>
              </a:spcAft>
              <a:buClr>
                <a:schemeClr val="dk1"/>
              </a:buClr>
              <a:buSzPct val="100000"/>
              <a:buFont typeface="Arial"/>
              <a:buChar char="•"/>
              <a:defRPr b="0" cap="none" i="0" strike="noStrike" sz="11000" u="none">
                <a:solidFill>
                  <a:schemeClr val="dk1"/>
                </a:solidFill>
                <a:uFillTx/>
                <a:latin typeface="Arial"/>
                <a:ea typeface="Arial"/>
                <a:cs typeface="Arial"/>
                <a:sym typeface="Arial"/>
              </a:defRPr>
            </a:lvl1pPr>
            <a:lvl2pPr algn="l" indent="-376238" lvl="1" marL="2547938" marR="0" rtl="0">
              <a:spcBef>
                <a:spcPts val="1920"/>
              </a:spcBef>
              <a:spcAft>
                <a:spcPts val="0"/>
              </a:spcAft>
              <a:buClr>
                <a:schemeClr val="dk1"/>
              </a:buClr>
              <a:buSzPct val="100000"/>
              <a:buFont typeface="Arial"/>
              <a:buChar char="–"/>
              <a:defRPr b="0" cap="none" i="0" strike="noStrike" sz="9600" u="none">
                <a:solidFill>
                  <a:schemeClr val="dk1"/>
                </a:solidFill>
                <a:uFillTx/>
                <a:latin typeface="Arial"/>
                <a:ea typeface="Arial"/>
                <a:cs typeface="Arial"/>
                <a:sym typeface="Arial"/>
              </a:defRPr>
            </a:lvl2pPr>
            <a:lvl3pPr algn="l" indent="-274637" lvl="2" marL="3919538" marR="0" rtl="0">
              <a:spcBef>
                <a:spcPts val="1640"/>
              </a:spcBef>
              <a:spcAft>
                <a:spcPts val="0"/>
              </a:spcAft>
              <a:buClr>
                <a:schemeClr val="dk1"/>
              </a:buClr>
              <a:buSzPct val="100000"/>
              <a:buFont typeface="Arial"/>
              <a:buChar char="•"/>
              <a:defRPr b="0" cap="none" i="0" strike="noStrike" sz="8200" u="none">
                <a:solidFill>
                  <a:schemeClr val="dk1"/>
                </a:solidFill>
                <a:uFillTx/>
                <a:latin typeface="Arial"/>
                <a:ea typeface="Arial"/>
                <a:cs typeface="Arial"/>
                <a:sym typeface="Arial"/>
              </a:defRPr>
            </a:lvl3pPr>
            <a:lvl4pPr algn="l" indent="-349250" lvl="3" marL="5486400"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4pPr>
            <a:lvl5pPr algn="l" indent="-354013" lvl="4" marL="70532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5pPr>
            <a:lvl6pPr algn="l" indent="-354013" lvl="5" marL="75104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6pPr>
            <a:lvl7pPr algn="l" indent="-354013" lvl="6" marL="79676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7pPr>
            <a:lvl8pPr algn="l" indent="-354013" lvl="7" marL="84248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8pPr>
            <a:lvl9pPr algn="l" indent="-354013" lvl="8" marL="88820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4" name="Shape 24"/>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5" name="Shape 25"/>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6" name="Shape 26"/>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x">
  <p:cSld name="Title and Vertical Text">
    <p:spTree>
      <p:nvGrpSpPr>
        <p:cNvPr xmlns:c="http://schemas.openxmlformats.org/drawingml/2006/chart" xmlns:pic="http://schemas.openxmlformats.org/drawingml/2006/picture" xmlns:dgm="http://schemas.openxmlformats.org/drawingml/2006/diagram" id="1" name="Shape 2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28" name="Shape 28"/>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29" name="Shape 29"/>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rot="5400000">
            <a:off x="109537" y="8667750"/>
            <a:ext cx="21726525" cy="19751676"/>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477838" lvl="0" marL="1176338" marR="0" rtl="0">
              <a:spcBef>
                <a:spcPts val="2200"/>
              </a:spcBef>
              <a:spcAft>
                <a:spcPts val="0"/>
              </a:spcAft>
              <a:buClr>
                <a:schemeClr val="dk1"/>
              </a:buClr>
              <a:buSzPct val="100000"/>
              <a:buFont typeface="Arial"/>
              <a:buChar char="•"/>
              <a:defRPr b="0" cap="none" i="0" strike="noStrike" sz="11000" u="none">
                <a:solidFill>
                  <a:schemeClr val="dk1"/>
                </a:solidFill>
                <a:uFillTx/>
                <a:latin typeface="Arial"/>
                <a:ea typeface="Arial"/>
                <a:cs typeface="Arial"/>
                <a:sym typeface="Arial"/>
              </a:defRPr>
            </a:lvl1pPr>
            <a:lvl2pPr algn="l" indent="-376238" lvl="1" marL="2547938" marR="0" rtl="0">
              <a:spcBef>
                <a:spcPts val="1920"/>
              </a:spcBef>
              <a:spcAft>
                <a:spcPts val="0"/>
              </a:spcAft>
              <a:buClr>
                <a:schemeClr val="dk1"/>
              </a:buClr>
              <a:buSzPct val="100000"/>
              <a:buFont typeface="Arial"/>
              <a:buChar char="–"/>
              <a:defRPr b="0" cap="none" i="0" strike="noStrike" sz="9600" u="none">
                <a:solidFill>
                  <a:schemeClr val="dk1"/>
                </a:solidFill>
                <a:uFillTx/>
                <a:latin typeface="Arial"/>
                <a:ea typeface="Arial"/>
                <a:cs typeface="Arial"/>
                <a:sym typeface="Arial"/>
              </a:defRPr>
            </a:lvl2pPr>
            <a:lvl3pPr algn="l" indent="-274637" lvl="2" marL="3919538" marR="0" rtl="0">
              <a:spcBef>
                <a:spcPts val="1640"/>
              </a:spcBef>
              <a:spcAft>
                <a:spcPts val="0"/>
              </a:spcAft>
              <a:buClr>
                <a:schemeClr val="dk1"/>
              </a:buClr>
              <a:buSzPct val="100000"/>
              <a:buFont typeface="Arial"/>
              <a:buChar char="•"/>
              <a:defRPr b="0" cap="none" i="0" strike="noStrike" sz="8200" u="none">
                <a:solidFill>
                  <a:schemeClr val="dk1"/>
                </a:solidFill>
                <a:uFillTx/>
                <a:latin typeface="Arial"/>
                <a:ea typeface="Arial"/>
                <a:cs typeface="Arial"/>
                <a:sym typeface="Arial"/>
              </a:defRPr>
            </a:lvl3pPr>
            <a:lvl4pPr algn="l" indent="-349250" lvl="3" marL="5486400"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4pPr>
            <a:lvl5pPr algn="l" indent="-354013" lvl="4" marL="70532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5pPr>
            <a:lvl6pPr algn="l" indent="-354013" lvl="5" marL="75104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6pPr>
            <a:lvl7pPr algn="l" indent="-354013" lvl="6" marL="79676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7pPr>
            <a:lvl8pPr algn="l" indent="-354013" lvl="7" marL="84248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8pPr>
            <a:lvl9pPr algn="l" indent="-354013" lvl="8" marL="88820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0" name="Shape 30"/>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1" name="Shape 31"/>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2" name="Shape 32"/>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picTx">
  <p:cSld name="Picture with Caption">
    <p:spTree>
      <p:nvGrpSpPr>
        <p:cNvPr xmlns:c="http://schemas.openxmlformats.org/drawingml/2006/chart" xmlns:pic="http://schemas.openxmlformats.org/drawingml/2006/picture" xmlns:dgm="http://schemas.openxmlformats.org/drawingml/2006/diagram" id="1" name="Shape 33"/>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34" name="Shape 34"/>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4302125" y="23042563"/>
            <a:ext cx="13166725" cy="2720975"/>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spcBef>
                <a:spcPts val="0"/>
              </a:spcBef>
              <a:spcAft>
                <a:spcPts val="0"/>
              </a:spcAft>
              <a:buSzPct val="70000"/>
              <a:buNone/>
              <a:defRPr b="1" cap="none" i="0" strike="noStrike" sz="20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5" name="Shape 35"/>
          <p:cNvSpPr xmlns:c="http://schemas.openxmlformats.org/drawingml/2006/chart" xmlns:pic="http://schemas.openxmlformats.org/drawingml/2006/picture" xmlns:dgm="http://schemas.openxmlformats.org/drawingml/2006/diagram">
            <a:spLocks noGrp="1"/>
          </p:cNvSpPr>
          <p:nvPr>
            <p:ph idx="2" type="pic"/>
          </p:nvPr>
        </p:nvSpPr>
        <p:spPr xmlns:c="http://schemas.openxmlformats.org/drawingml/2006/chart" xmlns:pic="http://schemas.openxmlformats.org/drawingml/2006/picture" xmlns:dgm="http://schemas.openxmlformats.org/drawingml/2006/diagram">
          <a:xfrm>
            <a:off x="4302125" y="2941638"/>
            <a:ext cx="13166725" cy="19750086"/>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spcBef>
                <a:spcPts val="640"/>
              </a:spcBef>
              <a:spcAft>
                <a:spcPts val="0"/>
              </a:spcAft>
              <a:buClr>
                <a:schemeClr val="dk1"/>
              </a:buClr>
              <a:buSzPct val="100000"/>
              <a:buFont typeface="Arial"/>
              <a:buNone/>
              <a:defRPr b="0" cap="none" i="0" strike="noStrike" sz="3200" u="none">
                <a:solidFill>
                  <a:schemeClr val="dk1"/>
                </a:solidFill>
                <a:uFillTx/>
                <a:latin typeface="Arial"/>
                <a:ea typeface="Arial"/>
                <a:cs typeface="Arial"/>
                <a:sym typeface="Arial"/>
              </a:defRPr>
            </a:lvl1pPr>
            <a:lvl2pPr algn="l" indent="0" lvl="1" marL="457200" marR="0" rtl="0">
              <a:spcBef>
                <a:spcPts val="560"/>
              </a:spcBef>
              <a:spcAft>
                <a:spcPts val="0"/>
              </a:spcAft>
              <a:buClr>
                <a:schemeClr val="dk1"/>
              </a:buClr>
              <a:buSzPct val="100000"/>
              <a:buFont typeface="Arial"/>
              <a:buNone/>
              <a:defRPr b="0" cap="none" i="0" strike="noStrike" sz="2800" u="none">
                <a:solidFill>
                  <a:schemeClr val="dk1"/>
                </a:solidFill>
                <a:uFillTx/>
                <a:latin typeface="Arial"/>
                <a:ea typeface="Arial"/>
                <a:cs typeface="Arial"/>
                <a:sym typeface="Arial"/>
              </a:defRPr>
            </a:lvl2pPr>
            <a:lvl3pPr algn="l" indent="0" lvl="2" marL="914400" marR="0" rtl="0">
              <a:spcBef>
                <a:spcPts val="480"/>
              </a:spcBef>
              <a:spcAft>
                <a:spcPts val="0"/>
              </a:spcAft>
              <a:buClr>
                <a:schemeClr val="dk1"/>
              </a:buClr>
              <a:buSzPct val="100000"/>
              <a:buFont typeface="Arial"/>
              <a:buNone/>
              <a:defRPr b="0" cap="none" i="0" strike="noStrike" sz="2400" u="none">
                <a:solidFill>
                  <a:schemeClr val="dk1"/>
                </a:solidFill>
                <a:uFillTx/>
                <a:latin typeface="Arial"/>
                <a:ea typeface="Arial"/>
                <a:cs typeface="Arial"/>
                <a:sym typeface="Arial"/>
              </a:defRPr>
            </a:lvl3pPr>
            <a:lvl4pPr algn="l" indent="0" lvl="3" marL="13716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4pPr>
            <a:lvl5pPr algn="l" indent="0" lvl="4" marL="18288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5pPr>
            <a:lvl6pPr algn="l" indent="0" lvl="5" marL="22860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6pPr>
            <a:lvl7pPr algn="l" indent="0" lvl="6" marL="27432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7pPr>
            <a:lvl8pPr algn="l" indent="0" lvl="7" marL="32004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8pPr>
            <a:lvl9pPr algn="l" indent="0" lvl="8" marL="3657600" marR="0" rtl="0">
              <a:spcBef>
                <a:spcPts val="400"/>
              </a:spcBef>
              <a:spcAft>
                <a:spcPts val="0"/>
              </a:spcAft>
              <a:buClr>
                <a:schemeClr val="dk1"/>
              </a:buClr>
              <a:buSzPct val="100000"/>
              <a:buFont typeface="Arial"/>
              <a:buNone/>
              <a:defRPr b="0" cap="none" i="0" strike="noStrike" sz="20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6" name="Shape 36"/>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4302125" y="25763538"/>
            <a:ext cx="13166725" cy="3862387"/>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1pPr>
            <a:lvl2pPr algn="l" indent="0" lvl="1" marL="457200" marR="0" rtl="0">
              <a:spcBef>
                <a:spcPts val="240"/>
              </a:spcBef>
              <a:spcAft>
                <a:spcPts val="0"/>
              </a:spcAft>
              <a:buClr>
                <a:schemeClr val="dk1"/>
              </a:buClr>
              <a:buSzPct val="100000"/>
              <a:buFont typeface="Arial"/>
              <a:buNone/>
              <a:defRPr b="0" cap="none" i="0" strike="noStrike" sz="1200" u="none">
                <a:solidFill>
                  <a:schemeClr val="dk1"/>
                </a:solidFill>
                <a:uFillTx/>
                <a:latin typeface="Arial"/>
                <a:ea typeface="Arial"/>
                <a:cs typeface="Arial"/>
                <a:sym typeface="Arial"/>
              </a:defRPr>
            </a:lvl2pPr>
            <a:lvl3pPr algn="l" indent="0" lvl="2" marL="914400" marR="0" rtl="0">
              <a:spcBef>
                <a:spcPts val="200"/>
              </a:spcBef>
              <a:spcAft>
                <a:spcPts val="0"/>
              </a:spcAft>
              <a:buClr>
                <a:schemeClr val="dk1"/>
              </a:buClr>
              <a:buSzPct val="100000"/>
              <a:buFont typeface="Arial"/>
              <a:buNone/>
              <a:defRPr b="0" cap="none" i="0" strike="noStrike" sz="1000" u="none">
                <a:solidFill>
                  <a:schemeClr val="dk1"/>
                </a:solidFill>
                <a:uFillTx/>
                <a:latin typeface="Arial"/>
                <a:ea typeface="Arial"/>
                <a:cs typeface="Arial"/>
                <a:sym typeface="Arial"/>
              </a:defRPr>
            </a:lvl3pPr>
            <a:lvl4pPr algn="l" indent="0" lvl="3" marL="13716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4pPr>
            <a:lvl5pPr algn="l" indent="0" lvl="4" marL="18288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5pPr>
            <a:lvl6pPr algn="l" indent="0" lvl="5" marL="22860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6pPr>
            <a:lvl7pPr algn="l" indent="0" lvl="6" marL="27432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7pPr>
            <a:lvl8pPr algn="l" indent="0" lvl="7" marL="32004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8pPr>
            <a:lvl9pPr algn="l" indent="0" lvl="8" marL="36576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7" name="Shape 37"/>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8" name="Shape 38"/>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39" name="Shape 39"/>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Tx">
  <p:cSld name="Content with Caption">
    <p:spTree>
      <p:nvGrpSpPr>
        <p:cNvPr xmlns:c="http://schemas.openxmlformats.org/drawingml/2006/chart" xmlns:pic="http://schemas.openxmlformats.org/drawingml/2006/picture" xmlns:dgm="http://schemas.openxmlformats.org/drawingml/2006/diagram" id="1" name="Shape 40"/>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1" name="Shape 41"/>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3" y="1311275"/>
            <a:ext cx="7219950" cy="5576888"/>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spcBef>
                <a:spcPts val="0"/>
              </a:spcBef>
              <a:spcAft>
                <a:spcPts val="0"/>
              </a:spcAft>
              <a:buSzPct val="70000"/>
              <a:buNone/>
              <a:defRPr b="1" cap="none" i="0" strike="noStrike" sz="20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2" name="Shape 42"/>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8580438" y="1311275"/>
            <a:ext cx="12268199" cy="28093989"/>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973138" lvl="0" marL="1176338" marR="0" rtl="0">
              <a:spcBef>
                <a:spcPts val="640"/>
              </a:spcBef>
              <a:spcAft>
                <a:spcPts val="0"/>
              </a:spcAft>
              <a:buClr>
                <a:schemeClr val="dk1"/>
              </a:buClr>
              <a:buSzPct val="100000"/>
              <a:buFont typeface="Arial"/>
              <a:buChar char="•"/>
              <a:defRPr b="0" cap="none" i="0" strike="noStrike" sz="3200" u="none">
                <a:solidFill>
                  <a:schemeClr val="dk1"/>
                </a:solidFill>
                <a:uFillTx/>
                <a:latin typeface="Arial"/>
                <a:ea typeface="Arial"/>
                <a:cs typeface="Arial"/>
                <a:sym typeface="Arial"/>
              </a:defRPr>
            </a:lvl1pPr>
            <a:lvl2pPr algn="l" indent="-808038" lvl="1" marL="2547938" marR="0" rtl="0">
              <a:spcBef>
                <a:spcPts val="560"/>
              </a:spcBef>
              <a:spcAft>
                <a:spcPts val="0"/>
              </a:spcAft>
              <a:buClr>
                <a:schemeClr val="dk1"/>
              </a:buClr>
              <a:buSzPct val="100000"/>
              <a:buFont typeface="Arial"/>
              <a:buChar char="–"/>
              <a:defRPr b="0" cap="none" i="0" strike="noStrike" sz="2800" u="none">
                <a:solidFill>
                  <a:schemeClr val="dk1"/>
                </a:solidFill>
                <a:uFillTx/>
                <a:latin typeface="Arial"/>
                <a:ea typeface="Arial"/>
                <a:cs typeface="Arial"/>
                <a:sym typeface="Arial"/>
              </a:defRPr>
            </a:lvl2pPr>
            <a:lvl3pPr algn="l" indent="-642937" lvl="2" marL="3919538" marR="0" rtl="0">
              <a:spcBef>
                <a:spcPts val="480"/>
              </a:spcBef>
              <a:spcAft>
                <a:spcPts val="0"/>
              </a:spcAft>
              <a:buClr>
                <a:schemeClr val="dk1"/>
              </a:buClr>
              <a:buSzPct val="100000"/>
              <a:buFont typeface="Arial"/>
              <a:buChar char="•"/>
              <a:defRPr b="0" cap="none" i="0" strike="noStrike" sz="2400" u="none">
                <a:solidFill>
                  <a:schemeClr val="dk1"/>
                </a:solidFill>
                <a:uFillTx/>
                <a:latin typeface="Arial"/>
                <a:ea typeface="Arial"/>
                <a:cs typeface="Arial"/>
                <a:sym typeface="Arial"/>
              </a:defRPr>
            </a:lvl3pPr>
            <a:lvl4pPr algn="l" indent="-660400" lvl="3" marL="5486400"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4pPr>
            <a:lvl5pPr algn="l" indent="-665163" lvl="4" marL="7053263"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5pPr>
            <a:lvl6pPr algn="l" indent="-665163" lvl="5" marL="7510463"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6pPr>
            <a:lvl7pPr algn="l" indent="-665163" lvl="6" marL="7967663"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7pPr>
            <a:lvl8pPr algn="l" indent="-665163" lvl="7" marL="8424863"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8pPr>
            <a:lvl9pPr algn="l" indent="-665163" lvl="8" marL="8882063"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3" name="Shape 43"/>
          <p:cNvSpPr xmlns:c="http://schemas.openxmlformats.org/drawingml/2006/chart" xmlns:pic="http://schemas.openxmlformats.org/drawingml/2006/picture" xmlns:dgm="http://schemas.openxmlformats.org/drawingml/2006/diagram" txBox="1">
            <a:spLocks noGrp="1"/>
          </p:cNvSpPr>
          <p:nvPr>
            <p:ph idx="2" type="body"/>
          </p:nvPr>
        </p:nvSpPr>
        <p:spPr xmlns:c="http://schemas.openxmlformats.org/drawingml/2006/chart" xmlns:pic="http://schemas.openxmlformats.org/drawingml/2006/picture" xmlns:dgm="http://schemas.openxmlformats.org/drawingml/2006/diagram">
          <a:xfrm>
            <a:off x="1096963" y="6888163"/>
            <a:ext cx="7219950" cy="225171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spcBef>
                <a:spcPts val="280"/>
              </a:spcBef>
              <a:spcAft>
                <a:spcPts val="0"/>
              </a:spcAft>
              <a:buClr>
                <a:schemeClr val="dk1"/>
              </a:buClr>
              <a:buSzPct val="100000"/>
              <a:buFont typeface="Arial"/>
              <a:buNone/>
              <a:defRPr b="0" cap="none" i="0" strike="noStrike" sz="1400" u="none">
                <a:solidFill>
                  <a:schemeClr val="dk1"/>
                </a:solidFill>
                <a:uFillTx/>
                <a:latin typeface="Arial"/>
                <a:ea typeface="Arial"/>
                <a:cs typeface="Arial"/>
                <a:sym typeface="Arial"/>
              </a:defRPr>
            </a:lvl1pPr>
            <a:lvl2pPr algn="l" indent="0" lvl="1" marL="457200" marR="0" rtl="0">
              <a:spcBef>
                <a:spcPts val="240"/>
              </a:spcBef>
              <a:spcAft>
                <a:spcPts val="0"/>
              </a:spcAft>
              <a:buClr>
                <a:schemeClr val="dk1"/>
              </a:buClr>
              <a:buSzPct val="100000"/>
              <a:buFont typeface="Arial"/>
              <a:buNone/>
              <a:defRPr b="0" cap="none" i="0" strike="noStrike" sz="1200" u="none">
                <a:solidFill>
                  <a:schemeClr val="dk1"/>
                </a:solidFill>
                <a:uFillTx/>
                <a:latin typeface="Arial"/>
                <a:ea typeface="Arial"/>
                <a:cs typeface="Arial"/>
                <a:sym typeface="Arial"/>
              </a:defRPr>
            </a:lvl2pPr>
            <a:lvl3pPr algn="l" indent="0" lvl="2" marL="914400" marR="0" rtl="0">
              <a:spcBef>
                <a:spcPts val="200"/>
              </a:spcBef>
              <a:spcAft>
                <a:spcPts val="0"/>
              </a:spcAft>
              <a:buClr>
                <a:schemeClr val="dk1"/>
              </a:buClr>
              <a:buSzPct val="100000"/>
              <a:buFont typeface="Arial"/>
              <a:buNone/>
              <a:defRPr b="0" cap="none" i="0" strike="noStrike" sz="1000" u="none">
                <a:solidFill>
                  <a:schemeClr val="dk1"/>
                </a:solidFill>
                <a:uFillTx/>
                <a:latin typeface="Arial"/>
                <a:ea typeface="Arial"/>
                <a:cs typeface="Arial"/>
                <a:sym typeface="Arial"/>
              </a:defRPr>
            </a:lvl3pPr>
            <a:lvl4pPr algn="l" indent="0" lvl="3" marL="13716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4pPr>
            <a:lvl5pPr algn="l" indent="0" lvl="4" marL="18288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5pPr>
            <a:lvl6pPr algn="l" indent="0" lvl="5" marL="22860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6pPr>
            <a:lvl7pPr algn="l" indent="0" lvl="6" marL="27432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7pPr>
            <a:lvl8pPr algn="l" indent="0" lvl="7" marL="32004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8pPr>
            <a:lvl9pPr algn="l" indent="0" lvl="8" marL="3657600" marR="0" rtl="0">
              <a:spcBef>
                <a:spcPts val="180"/>
              </a:spcBef>
              <a:spcAft>
                <a:spcPts val="0"/>
              </a:spcAft>
              <a:buClr>
                <a:schemeClr val="dk1"/>
              </a:buClr>
              <a:buSzPct val="100000"/>
              <a:buFont typeface="Arial"/>
              <a:buNone/>
              <a:defRPr b="0" cap="none" i="0" strike="noStrike" sz="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4" name="Shape 44"/>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5" name="Shape 45"/>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6" name="Shape 46"/>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pic="http://schemas.openxmlformats.org/drawingml/2006/picture" xmlns:dgm="http://schemas.openxmlformats.org/drawingml/2006/diagram" id="1" name="Shape 47"/>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48" name="Shape 48"/>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49" name="Shape 49"/>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0" name="Shape 50"/>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 Only">
    <p:spTree>
      <p:nvGrpSpPr>
        <p:cNvPr xmlns:c="http://schemas.openxmlformats.org/drawingml/2006/chart" xmlns:pic="http://schemas.openxmlformats.org/drawingml/2006/picture" xmlns:dgm="http://schemas.openxmlformats.org/drawingml/2006/diagram" id="1" name="Shape 51"/>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2" name="Shape 52"/>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3" name="Shape 53"/>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4" name="Shape 54"/>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5" name="Shape 55"/>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TxTwoObj">
  <p:cSld name="Comparison">
    <p:spTree>
      <p:nvGrpSpPr>
        <p:cNvPr xmlns:c="http://schemas.openxmlformats.org/drawingml/2006/chart" xmlns:pic="http://schemas.openxmlformats.org/drawingml/2006/picture" xmlns:dgm="http://schemas.openxmlformats.org/drawingml/2006/diagram" id="1" name="Shape 56"/>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57" name="Shape 57"/>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8" name="Shape 58"/>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1096963" y="7369175"/>
            <a:ext cx="9696450" cy="3070225"/>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spcBef>
                <a:spcPts val="480"/>
              </a:spcBef>
              <a:spcAft>
                <a:spcPts val="0"/>
              </a:spcAft>
              <a:buClr>
                <a:schemeClr val="dk1"/>
              </a:buClr>
              <a:buSzPct val="100000"/>
              <a:buFont typeface="Arial"/>
              <a:buNone/>
              <a:defRPr b="1" cap="none" i="0" strike="noStrike" sz="2400" u="none">
                <a:solidFill>
                  <a:schemeClr val="dk1"/>
                </a:solidFill>
                <a:uFillTx/>
                <a:latin typeface="Arial"/>
                <a:ea typeface="Arial"/>
                <a:cs typeface="Arial"/>
                <a:sym typeface="Arial"/>
              </a:defRPr>
            </a:lvl1pPr>
            <a:lvl2pPr algn="l" indent="0" lvl="1" marL="457200" marR="0" rtl="0">
              <a:spcBef>
                <a:spcPts val="400"/>
              </a:spcBef>
              <a:spcAft>
                <a:spcPts val="0"/>
              </a:spcAft>
              <a:buClr>
                <a:schemeClr val="dk1"/>
              </a:buClr>
              <a:buSzPct val="100000"/>
              <a:buFont typeface="Arial"/>
              <a:buNone/>
              <a:defRPr b="1" cap="none" i="0" strike="noStrike" sz="2000" u="none">
                <a:solidFill>
                  <a:schemeClr val="dk1"/>
                </a:solidFill>
                <a:uFillTx/>
                <a:latin typeface="Arial"/>
                <a:ea typeface="Arial"/>
                <a:cs typeface="Arial"/>
                <a:sym typeface="Arial"/>
              </a:defRPr>
            </a:lvl2pPr>
            <a:lvl3pPr algn="l" indent="0" lvl="2" marL="914400" marR="0" rtl="0">
              <a:spcBef>
                <a:spcPts val="360"/>
              </a:spcBef>
              <a:spcAft>
                <a:spcPts val="0"/>
              </a:spcAft>
              <a:buClr>
                <a:schemeClr val="dk1"/>
              </a:buClr>
              <a:buSzPct val="100000"/>
              <a:buFont typeface="Arial"/>
              <a:buNone/>
              <a:defRPr b="1" cap="none" i="0" strike="noStrike" sz="1800" u="none">
                <a:solidFill>
                  <a:schemeClr val="dk1"/>
                </a:solidFill>
                <a:uFillTx/>
                <a:latin typeface="Arial"/>
                <a:ea typeface="Arial"/>
                <a:cs typeface="Arial"/>
                <a:sym typeface="Arial"/>
              </a:defRPr>
            </a:lvl3pPr>
            <a:lvl4pPr algn="l" indent="0" lvl="3" marL="13716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4pPr>
            <a:lvl5pPr algn="l" indent="0" lvl="4" marL="18288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5pPr>
            <a:lvl6pPr algn="l" indent="0" lvl="5" marL="22860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6pPr>
            <a:lvl7pPr algn="l" indent="0" lvl="6" marL="27432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7pPr>
            <a:lvl8pPr algn="l" indent="0" lvl="7" marL="32004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8pPr>
            <a:lvl9pPr algn="l" indent="0" lvl="8" marL="36576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59" name="Shape 59"/>
          <p:cNvSpPr xmlns:c="http://schemas.openxmlformats.org/drawingml/2006/chart" xmlns:pic="http://schemas.openxmlformats.org/drawingml/2006/picture" xmlns:dgm="http://schemas.openxmlformats.org/drawingml/2006/diagram" txBox="1">
            <a:spLocks noGrp="1"/>
          </p:cNvSpPr>
          <p:nvPr>
            <p:ph idx="2" type="body"/>
          </p:nvPr>
        </p:nvSpPr>
        <p:spPr xmlns:c="http://schemas.openxmlformats.org/drawingml/2006/chart" xmlns:pic="http://schemas.openxmlformats.org/drawingml/2006/picture" xmlns:dgm="http://schemas.openxmlformats.org/drawingml/2006/diagram">
          <a:xfrm>
            <a:off x="1096963" y="10439400"/>
            <a:ext cx="9696450" cy="18965863"/>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1023938" lvl="0" marL="1176338" marR="0" rtl="0">
              <a:spcBef>
                <a:spcPts val="480"/>
              </a:spcBef>
              <a:spcAft>
                <a:spcPts val="0"/>
              </a:spcAft>
              <a:buClr>
                <a:schemeClr val="dk1"/>
              </a:buClr>
              <a:buSzPct val="100000"/>
              <a:buFont typeface="Arial"/>
              <a:buChar char="•"/>
              <a:defRPr b="0" cap="none" i="0" strike="noStrike" sz="2400" u="none">
                <a:solidFill>
                  <a:schemeClr val="dk1"/>
                </a:solidFill>
                <a:uFillTx/>
                <a:latin typeface="Arial"/>
                <a:ea typeface="Arial"/>
                <a:cs typeface="Arial"/>
                <a:sym typeface="Arial"/>
              </a:defRPr>
            </a:lvl1pPr>
            <a:lvl2pPr algn="l" indent="-858838" lvl="1" marL="2547938"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2pPr>
            <a:lvl3pPr algn="l" indent="-681037" lvl="2" marL="3919538"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3pPr>
            <a:lvl4pPr algn="l" indent="-685800" lvl="3" marL="5486400"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4pPr>
            <a:lvl5pPr algn="l" indent="-690563" lvl="4" marL="70532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5pPr>
            <a:lvl6pPr algn="l" indent="-690563" lvl="5" marL="75104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6pPr>
            <a:lvl7pPr algn="l" indent="-690563" lvl="6" marL="79676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7pPr>
            <a:lvl8pPr algn="l" indent="-690563" lvl="7" marL="84248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8pPr>
            <a:lvl9pPr algn="l" indent="-690563" lvl="8" marL="88820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0" name="Shape 60"/>
          <p:cNvSpPr xmlns:c="http://schemas.openxmlformats.org/drawingml/2006/chart" xmlns:pic="http://schemas.openxmlformats.org/drawingml/2006/picture" xmlns:dgm="http://schemas.openxmlformats.org/drawingml/2006/diagram" txBox="1">
            <a:spLocks noGrp="1"/>
          </p:cNvSpPr>
          <p:nvPr>
            <p:ph idx="3" type="body"/>
          </p:nvPr>
        </p:nvSpPr>
        <p:spPr xmlns:c="http://schemas.openxmlformats.org/drawingml/2006/chart" xmlns:pic="http://schemas.openxmlformats.org/drawingml/2006/picture" xmlns:dgm="http://schemas.openxmlformats.org/drawingml/2006/diagram">
          <a:xfrm>
            <a:off x="11147425" y="7369175"/>
            <a:ext cx="9701213" cy="3070225"/>
          </a:xfrm>
          <a:prstGeom prst="rect">
            <a:avLst/>
          </a:prstGeom>
          <a:noFill/>
          <a:ln>
            <a:noFill/>
          </a:ln>
        </p:spPr>
        <p:txBody xmlns:c="http://schemas.openxmlformats.org/drawingml/2006/chart" xmlns:pic="http://schemas.openxmlformats.org/drawingml/2006/picture" xmlns:dgm="http://schemas.openxmlformats.org/drawingml/2006/diagram">
          <a:bodyPr anchor="b" anchorCtr="0" bIns="91425" lIns="91425" rIns="91425" tIns="91425" wrap="square"/>
          <a:lstStyle>
            <a:lvl1pPr algn="l" indent="0" lvl="0" marL="0" marR="0" rtl="0">
              <a:spcBef>
                <a:spcPts val="480"/>
              </a:spcBef>
              <a:spcAft>
                <a:spcPts val="0"/>
              </a:spcAft>
              <a:buClr>
                <a:schemeClr val="dk1"/>
              </a:buClr>
              <a:buSzPct val="100000"/>
              <a:buFont typeface="Arial"/>
              <a:buNone/>
              <a:defRPr b="1" cap="none" i="0" strike="noStrike" sz="2400" u="none">
                <a:solidFill>
                  <a:schemeClr val="dk1"/>
                </a:solidFill>
                <a:uFillTx/>
                <a:latin typeface="Arial"/>
                <a:ea typeface="Arial"/>
                <a:cs typeface="Arial"/>
                <a:sym typeface="Arial"/>
              </a:defRPr>
            </a:lvl1pPr>
            <a:lvl2pPr algn="l" indent="0" lvl="1" marL="457200" marR="0" rtl="0">
              <a:spcBef>
                <a:spcPts val="400"/>
              </a:spcBef>
              <a:spcAft>
                <a:spcPts val="0"/>
              </a:spcAft>
              <a:buClr>
                <a:schemeClr val="dk1"/>
              </a:buClr>
              <a:buSzPct val="100000"/>
              <a:buFont typeface="Arial"/>
              <a:buNone/>
              <a:defRPr b="1" cap="none" i="0" strike="noStrike" sz="2000" u="none">
                <a:solidFill>
                  <a:schemeClr val="dk1"/>
                </a:solidFill>
                <a:uFillTx/>
                <a:latin typeface="Arial"/>
                <a:ea typeface="Arial"/>
                <a:cs typeface="Arial"/>
                <a:sym typeface="Arial"/>
              </a:defRPr>
            </a:lvl2pPr>
            <a:lvl3pPr algn="l" indent="0" lvl="2" marL="914400" marR="0" rtl="0">
              <a:spcBef>
                <a:spcPts val="360"/>
              </a:spcBef>
              <a:spcAft>
                <a:spcPts val="0"/>
              </a:spcAft>
              <a:buClr>
                <a:schemeClr val="dk1"/>
              </a:buClr>
              <a:buSzPct val="100000"/>
              <a:buFont typeface="Arial"/>
              <a:buNone/>
              <a:defRPr b="1" cap="none" i="0" strike="noStrike" sz="1800" u="none">
                <a:solidFill>
                  <a:schemeClr val="dk1"/>
                </a:solidFill>
                <a:uFillTx/>
                <a:latin typeface="Arial"/>
                <a:ea typeface="Arial"/>
                <a:cs typeface="Arial"/>
                <a:sym typeface="Arial"/>
              </a:defRPr>
            </a:lvl3pPr>
            <a:lvl4pPr algn="l" indent="0" lvl="3" marL="13716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4pPr>
            <a:lvl5pPr algn="l" indent="0" lvl="4" marL="18288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5pPr>
            <a:lvl6pPr algn="l" indent="0" lvl="5" marL="22860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6pPr>
            <a:lvl7pPr algn="l" indent="0" lvl="6" marL="27432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7pPr>
            <a:lvl8pPr algn="l" indent="0" lvl="7" marL="32004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8pPr>
            <a:lvl9pPr algn="l" indent="0" lvl="8" marL="3657600" marR="0" rtl="0">
              <a:spcBef>
                <a:spcPts val="320"/>
              </a:spcBef>
              <a:spcAft>
                <a:spcPts val="0"/>
              </a:spcAft>
              <a:buClr>
                <a:schemeClr val="dk1"/>
              </a:buClr>
              <a:buSzPct val="100000"/>
              <a:buFont typeface="Arial"/>
              <a:buNone/>
              <a:defRPr b="1" cap="none" i="0" strike="noStrike" sz="16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1" name="Shape 61"/>
          <p:cNvSpPr xmlns:c="http://schemas.openxmlformats.org/drawingml/2006/chart" xmlns:pic="http://schemas.openxmlformats.org/drawingml/2006/picture" xmlns:dgm="http://schemas.openxmlformats.org/drawingml/2006/diagram" txBox="1">
            <a:spLocks noGrp="1"/>
          </p:cNvSpPr>
          <p:nvPr>
            <p:ph idx="4" type="body"/>
          </p:nvPr>
        </p:nvSpPr>
        <p:spPr xmlns:c="http://schemas.openxmlformats.org/drawingml/2006/chart" xmlns:pic="http://schemas.openxmlformats.org/drawingml/2006/picture" xmlns:dgm="http://schemas.openxmlformats.org/drawingml/2006/diagram">
          <a:xfrm>
            <a:off x="11147425" y="10439400"/>
            <a:ext cx="9701213" cy="18965863"/>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1023938" lvl="0" marL="1176338" marR="0" rtl="0">
              <a:spcBef>
                <a:spcPts val="480"/>
              </a:spcBef>
              <a:spcAft>
                <a:spcPts val="0"/>
              </a:spcAft>
              <a:buClr>
                <a:schemeClr val="dk1"/>
              </a:buClr>
              <a:buSzPct val="100000"/>
              <a:buFont typeface="Arial"/>
              <a:buChar char="•"/>
              <a:defRPr b="0" cap="none" i="0" strike="noStrike" sz="2400" u="none">
                <a:solidFill>
                  <a:schemeClr val="dk1"/>
                </a:solidFill>
                <a:uFillTx/>
                <a:latin typeface="Arial"/>
                <a:ea typeface="Arial"/>
                <a:cs typeface="Arial"/>
                <a:sym typeface="Arial"/>
              </a:defRPr>
            </a:lvl1pPr>
            <a:lvl2pPr algn="l" indent="-858838" lvl="1" marL="2547938"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2pPr>
            <a:lvl3pPr algn="l" indent="-681037" lvl="2" marL="3919538"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3pPr>
            <a:lvl4pPr algn="l" indent="-685800" lvl="3" marL="5486400"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4pPr>
            <a:lvl5pPr algn="l" indent="-690563" lvl="4" marL="70532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5pPr>
            <a:lvl6pPr algn="l" indent="-690563" lvl="5" marL="75104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6pPr>
            <a:lvl7pPr algn="l" indent="-690563" lvl="6" marL="79676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7pPr>
            <a:lvl8pPr algn="l" indent="-690563" lvl="7" marL="84248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8pPr>
            <a:lvl9pPr algn="l" indent="-690563" lvl="8" marL="8882063" marR="0" rtl="0">
              <a:spcBef>
                <a:spcPts val="320"/>
              </a:spcBef>
              <a:spcAft>
                <a:spcPts val="0"/>
              </a:spcAft>
              <a:buClr>
                <a:schemeClr val="dk1"/>
              </a:buClr>
              <a:buSzPct val="100000"/>
              <a:buFont typeface="Arial"/>
              <a:buChar char="»"/>
              <a:defRPr b="0" cap="none" i="0" strike="noStrike" sz="16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2" name="Shape 62"/>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3" name="Shape 63"/>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4" name="Shape 64"/>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Obj">
  <p:cSld name="Two Content">
    <p:spTree>
      <p:nvGrpSpPr>
        <p:cNvPr xmlns:c="http://schemas.openxmlformats.org/drawingml/2006/chart" xmlns:pic="http://schemas.openxmlformats.org/drawingml/2006/picture" xmlns:dgm="http://schemas.openxmlformats.org/drawingml/2006/diagram" id="1" name="Shape 65"/>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66" name="Shape 66"/>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7" name="Shape 67"/>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1096963" y="7680325"/>
            <a:ext cx="9799637" cy="21726525"/>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998538" lvl="0" marL="1176338" marR="0" rtl="0">
              <a:spcBef>
                <a:spcPts val="560"/>
              </a:spcBef>
              <a:spcAft>
                <a:spcPts val="0"/>
              </a:spcAft>
              <a:buClr>
                <a:schemeClr val="dk1"/>
              </a:buClr>
              <a:buSzPct val="100000"/>
              <a:buFont typeface="Arial"/>
              <a:buChar char="•"/>
              <a:defRPr b="0" cap="none" i="0" strike="noStrike" sz="2800" u="none">
                <a:solidFill>
                  <a:schemeClr val="dk1"/>
                </a:solidFill>
                <a:uFillTx/>
                <a:latin typeface="Arial"/>
                <a:ea typeface="Arial"/>
                <a:cs typeface="Arial"/>
                <a:sym typeface="Arial"/>
              </a:defRPr>
            </a:lvl1pPr>
            <a:lvl2pPr algn="l" indent="-833438" lvl="1" marL="2547938" marR="0" rtl="0">
              <a:spcBef>
                <a:spcPts val="480"/>
              </a:spcBef>
              <a:spcAft>
                <a:spcPts val="0"/>
              </a:spcAft>
              <a:buClr>
                <a:schemeClr val="dk1"/>
              </a:buClr>
              <a:buSzPct val="100000"/>
              <a:buFont typeface="Arial"/>
              <a:buChar char="–"/>
              <a:defRPr b="0" cap="none" i="0" strike="noStrike" sz="2400" u="none">
                <a:solidFill>
                  <a:schemeClr val="dk1"/>
                </a:solidFill>
                <a:uFillTx/>
                <a:latin typeface="Arial"/>
                <a:ea typeface="Arial"/>
                <a:cs typeface="Arial"/>
                <a:sym typeface="Arial"/>
              </a:defRPr>
            </a:lvl2pPr>
            <a:lvl3pPr algn="l" indent="-668337" lvl="2" marL="3919538"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3pPr>
            <a:lvl4pPr algn="l" indent="-673100" lvl="3" marL="5486400"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4pPr>
            <a:lvl5pPr algn="l" indent="-677863" lvl="4" marL="70532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5pPr>
            <a:lvl6pPr algn="l" indent="-677863" lvl="5" marL="75104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6pPr>
            <a:lvl7pPr algn="l" indent="-677863" lvl="6" marL="79676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7pPr>
            <a:lvl8pPr algn="l" indent="-677863" lvl="7" marL="84248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8pPr>
            <a:lvl9pPr algn="l" indent="-677863" lvl="8" marL="88820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8" name="Shape 68"/>
          <p:cNvSpPr xmlns:c="http://schemas.openxmlformats.org/drawingml/2006/chart" xmlns:pic="http://schemas.openxmlformats.org/drawingml/2006/picture" xmlns:dgm="http://schemas.openxmlformats.org/drawingml/2006/diagram" txBox="1">
            <a:spLocks noGrp="1"/>
          </p:cNvSpPr>
          <p:nvPr>
            <p:ph idx="2" type="body"/>
          </p:nvPr>
        </p:nvSpPr>
        <p:spPr xmlns:c="http://schemas.openxmlformats.org/drawingml/2006/chart" xmlns:pic="http://schemas.openxmlformats.org/drawingml/2006/picture" xmlns:dgm="http://schemas.openxmlformats.org/drawingml/2006/diagram">
          <a:xfrm>
            <a:off x="11049000" y="7680325"/>
            <a:ext cx="9799638" cy="21726525"/>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998538" lvl="0" marL="1176338" marR="0" rtl="0">
              <a:spcBef>
                <a:spcPts val="560"/>
              </a:spcBef>
              <a:spcAft>
                <a:spcPts val="0"/>
              </a:spcAft>
              <a:buClr>
                <a:schemeClr val="dk1"/>
              </a:buClr>
              <a:buSzPct val="100000"/>
              <a:buFont typeface="Arial"/>
              <a:buChar char="•"/>
              <a:defRPr b="0" cap="none" i="0" strike="noStrike" sz="2800" u="none">
                <a:solidFill>
                  <a:schemeClr val="dk1"/>
                </a:solidFill>
                <a:uFillTx/>
                <a:latin typeface="Arial"/>
                <a:ea typeface="Arial"/>
                <a:cs typeface="Arial"/>
                <a:sym typeface="Arial"/>
              </a:defRPr>
            </a:lvl1pPr>
            <a:lvl2pPr algn="l" indent="-833438" lvl="1" marL="2547938" marR="0" rtl="0">
              <a:spcBef>
                <a:spcPts val="480"/>
              </a:spcBef>
              <a:spcAft>
                <a:spcPts val="0"/>
              </a:spcAft>
              <a:buClr>
                <a:schemeClr val="dk1"/>
              </a:buClr>
              <a:buSzPct val="100000"/>
              <a:buFont typeface="Arial"/>
              <a:buChar char="–"/>
              <a:defRPr b="0" cap="none" i="0" strike="noStrike" sz="2400" u="none">
                <a:solidFill>
                  <a:schemeClr val="dk1"/>
                </a:solidFill>
                <a:uFillTx/>
                <a:latin typeface="Arial"/>
                <a:ea typeface="Arial"/>
                <a:cs typeface="Arial"/>
                <a:sym typeface="Arial"/>
              </a:defRPr>
            </a:lvl2pPr>
            <a:lvl3pPr algn="l" indent="-668337" lvl="2" marL="3919538" marR="0" rtl="0">
              <a:spcBef>
                <a:spcPts val="400"/>
              </a:spcBef>
              <a:spcAft>
                <a:spcPts val="0"/>
              </a:spcAft>
              <a:buClr>
                <a:schemeClr val="dk1"/>
              </a:buClr>
              <a:buSzPct val="100000"/>
              <a:buFont typeface="Arial"/>
              <a:buChar char="•"/>
              <a:defRPr b="0" cap="none" i="0" strike="noStrike" sz="2000" u="none">
                <a:solidFill>
                  <a:schemeClr val="dk1"/>
                </a:solidFill>
                <a:uFillTx/>
                <a:latin typeface="Arial"/>
                <a:ea typeface="Arial"/>
                <a:cs typeface="Arial"/>
                <a:sym typeface="Arial"/>
              </a:defRPr>
            </a:lvl3pPr>
            <a:lvl4pPr algn="l" indent="-673100" lvl="3" marL="5486400"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4pPr>
            <a:lvl5pPr algn="l" indent="-677863" lvl="4" marL="70532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5pPr>
            <a:lvl6pPr algn="l" indent="-677863" lvl="5" marL="75104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6pPr>
            <a:lvl7pPr algn="l" indent="-677863" lvl="6" marL="79676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7pPr>
            <a:lvl8pPr algn="l" indent="-677863" lvl="7" marL="84248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8pPr>
            <a:lvl9pPr algn="l" indent="-677863" lvl="8" marL="8882063" marR="0" rtl="0">
              <a:spcBef>
                <a:spcPts val="360"/>
              </a:spcBef>
              <a:spcAft>
                <a:spcPts val="0"/>
              </a:spcAft>
              <a:buClr>
                <a:schemeClr val="dk1"/>
              </a:buClr>
              <a:buSzPct val="100000"/>
              <a:buFont typeface="Arial"/>
              <a:buChar char="»"/>
              <a:defRPr b="0" cap="none" i="0" strike="noStrike" sz="18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69" name="Shape 69"/>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0" name="Shape 70"/>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i="0"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71" name="Shape 71"/>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i="0" lang="en-US" sz="4800" u="none">
                <a:solidFill>
                  <a:schemeClr val="dk1"/>
                </a:solidFill>
                <a:uFillTx/>
                <a:latin typeface="Arial"/>
                <a:ea typeface="Arial"/>
                <a:cs typeface="Arial"/>
                <a:sym typeface="Arial"/>
              </a:rPr>
              <a:t>‹#›</a:t>
            </a:fld>
            <a:endParaRPr b="0" i="0" lang="en-US" sz="4800" u="none">
              <a:solidFill>
                <a:schemeClr val="dk1"/>
              </a:solidFill>
              <a:uFillTx/>
              <a:latin typeface="Arial"/>
              <a:ea typeface="Arial"/>
              <a:cs typeface="Arial"/>
              <a:sym typeface="Arial"/>
            </a:endParaRPr>
          </a:p>
        </p:txBody>
      </p:sp>
    </p:spTree>
  </p:cSld>
  <p:clrMapOvr xmlns:c="http://schemas.openxmlformats.org/drawingml/2006/chart" xmlns:pic="http://schemas.openxmlformats.org/drawingml/2006/picture" xmlns:dgm="http://schemas.openxmlformats.org/drawingml/2006/diagram">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a:effectLst/>
      </p:bgPr>
    </p:bg>
    <p:spTree>
      <p:nvGrpSpPr>
        <p:cNvPr xmlns:c="http://schemas.openxmlformats.org/drawingml/2006/chart" xmlns:pic="http://schemas.openxmlformats.org/drawingml/2006/picture" xmlns:dgm="http://schemas.openxmlformats.org/drawingml/2006/diagram" id="1" name="Shape 9"/>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sp>
        <p:nvSpPr>
          <p:cNvPr xmlns:c="http://schemas.openxmlformats.org/drawingml/2006/chart" xmlns:pic="http://schemas.openxmlformats.org/drawingml/2006/picture" xmlns:dgm="http://schemas.openxmlformats.org/drawingml/2006/diagram" id="10" name="Shape 10"/>
          <p:cNvSpPr xmlns:c="http://schemas.openxmlformats.org/drawingml/2006/chart" xmlns:pic="http://schemas.openxmlformats.org/drawingml/2006/picture" xmlns:dgm="http://schemas.openxmlformats.org/drawingml/2006/diagram" txBox="1">
            <a:spLocks noGrp="1"/>
          </p:cNvSpPr>
          <p:nvPr>
            <p:ph type="title"/>
          </p:nvPr>
        </p:nvSpPr>
        <p:spPr xmlns:c="http://schemas.openxmlformats.org/drawingml/2006/chart" xmlns:pic="http://schemas.openxmlformats.org/drawingml/2006/picture" xmlns:dgm="http://schemas.openxmlformats.org/drawingml/2006/diagram">
          <a:xfrm>
            <a:off x="1096962" y="1317625"/>
            <a:ext cx="19751676" cy="54864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lstStyle>
            <a:lvl1pPr algn="ctr" indent="0" lvl="0"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1pPr>
            <a:lvl2pPr algn="ctr" indent="0" lvl="1"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2pPr>
            <a:lvl3pPr algn="ctr" indent="0" lvl="2"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3pPr>
            <a:lvl4pPr algn="ctr" indent="0" lvl="3"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4pPr>
            <a:lvl5pPr algn="ctr" indent="0" lvl="4" marL="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5pPr>
            <a:lvl6pPr algn="ctr" indent="0" lvl="5" marL="4572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6pPr>
            <a:lvl7pPr algn="ctr" indent="0" lvl="6" marL="9144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7pPr>
            <a:lvl8pPr algn="ctr" indent="0" lvl="7" marL="13716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8pPr>
            <a:lvl9pPr algn="ctr" indent="0" lvl="8" marL="1828800" marR="0" rtl="0">
              <a:spcBef>
                <a:spcPts val="0"/>
              </a:spcBef>
              <a:spcAft>
                <a:spcPts val="0"/>
              </a:spcAft>
              <a:buSzPct val="25000"/>
              <a:buNone/>
              <a:defRPr b="0" cap="none" i="0" strike="noStrike" sz="15100" u="none">
                <a:solidFill>
                  <a:schemeClr val="dk2"/>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1" name="Shape 11"/>
          <p:cNvSpPr xmlns:c="http://schemas.openxmlformats.org/drawingml/2006/chart" xmlns:pic="http://schemas.openxmlformats.org/drawingml/2006/picture" xmlns:dgm="http://schemas.openxmlformats.org/drawingml/2006/diagram" txBox="1">
            <a:spLocks noGrp="1"/>
          </p:cNvSpPr>
          <p:nvPr>
            <p:ph idx="1" type="body"/>
          </p:nvPr>
        </p:nvSpPr>
        <p:spPr xmlns:c="http://schemas.openxmlformats.org/drawingml/2006/chart" xmlns:pic="http://schemas.openxmlformats.org/drawingml/2006/picture" xmlns:dgm="http://schemas.openxmlformats.org/drawingml/2006/diagram">
          <a:xfrm>
            <a:off x="1096962" y="7680325"/>
            <a:ext cx="19751676" cy="21726525"/>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477838" lvl="0" marL="1176338" marR="0" rtl="0">
              <a:spcBef>
                <a:spcPts val="2200"/>
              </a:spcBef>
              <a:spcAft>
                <a:spcPts val="0"/>
              </a:spcAft>
              <a:buClr>
                <a:schemeClr val="dk1"/>
              </a:buClr>
              <a:buSzPct val="100000"/>
              <a:buFont typeface="Arial"/>
              <a:buChar char="•"/>
              <a:defRPr b="0" cap="none" i="0" strike="noStrike" sz="11000" u="none">
                <a:solidFill>
                  <a:schemeClr val="dk1"/>
                </a:solidFill>
                <a:uFillTx/>
                <a:latin typeface="Arial"/>
                <a:ea typeface="Arial"/>
                <a:cs typeface="Arial"/>
                <a:sym typeface="Arial"/>
              </a:defRPr>
            </a:lvl1pPr>
            <a:lvl2pPr algn="l" indent="-376238" lvl="1" marL="2547938" marR="0" rtl="0">
              <a:spcBef>
                <a:spcPts val="1920"/>
              </a:spcBef>
              <a:spcAft>
                <a:spcPts val="0"/>
              </a:spcAft>
              <a:buClr>
                <a:schemeClr val="dk1"/>
              </a:buClr>
              <a:buSzPct val="100000"/>
              <a:buFont typeface="Arial"/>
              <a:buChar char="–"/>
              <a:defRPr b="0" cap="none" i="0" strike="noStrike" sz="9600" u="none">
                <a:solidFill>
                  <a:schemeClr val="dk1"/>
                </a:solidFill>
                <a:uFillTx/>
                <a:latin typeface="Arial"/>
                <a:ea typeface="Arial"/>
                <a:cs typeface="Arial"/>
                <a:sym typeface="Arial"/>
              </a:defRPr>
            </a:lvl2pPr>
            <a:lvl3pPr algn="l" indent="-274637" lvl="2" marL="3919538" marR="0" rtl="0">
              <a:spcBef>
                <a:spcPts val="1640"/>
              </a:spcBef>
              <a:spcAft>
                <a:spcPts val="0"/>
              </a:spcAft>
              <a:buClr>
                <a:schemeClr val="dk1"/>
              </a:buClr>
              <a:buSzPct val="100000"/>
              <a:buFont typeface="Arial"/>
              <a:buChar char="•"/>
              <a:defRPr b="0" cap="none" i="0" strike="noStrike" sz="8200" u="none">
                <a:solidFill>
                  <a:schemeClr val="dk1"/>
                </a:solidFill>
                <a:uFillTx/>
                <a:latin typeface="Arial"/>
                <a:ea typeface="Arial"/>
                <a:cs typeface="Arial"/>
                <a:sym typeface="Arial"/>
              </a:defRPr>
            </a:lvl3pPr>
            <a:lvl4pPr algn="l" indent="-349250" lvl="3" marL="5486400"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4pPr>
            <a:lvl5pPr algn="l" indent="-354013" lvl="4" marL="70532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5pPr>
            <a:lvl6pPr algn="l" indent="-354013" lvl="5" marL="75104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6pPr>
            <a:lvl7pPr algn="l" indent="-354013" lvl="6" marL="79676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7pPr>
            <a:lvl8pPr algn="l" indent="-354013" lvl="7" marL="84248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8pPr>
            <a:lvl9pPr algn="l" indent="-354013" lvl="8" marL="8882063" marR="0" rtl="0">
              <a:spcBef>
                <a:spcPts val="1380"/>
              </a:spcBef>
              <a:spcAft>
                <a:spcPts val="0"/>
              </a:spcAft>
              <a:buClr>
                <a:schemeClr val="dk1"/>
              </a:buClr>
              <a:buSzPct val="100000"/>
              <a:buFont typeface="Arial"/>
              <a:buChar char="»"/>
              <a:defRPr b="0" cap="none" i="0" strike="noStrike" sz="69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2" name="Shape 12"/>
          <p:cNvSpPr xmlns:c="http://schemas.openxmlformats.org/drawingml/2006/chart" xmlns:pic="http://schemas.openxmlformats.org/drawingml/2006/picture" xmlns:dgm="http://schemas.openxmlformats.org/drawingml/2006/diagram" txBox="1">
            <a:spLocks noGrp="1"/>
          </p:cNvSpPr>
          <p:nvPr>
            <p:ph idx="10" type="dt"/>
          </p:nvPr>
        </p:nvSpPr>
        <p:spPr xmlns:c="http://schemas.openxmlformats.org/drawingml/2006/chart" xmlns:pic="http://schemas.openxmlformats.org/drawingml/2006/picture" xmlns:dgm="http://schemas.openxmlformats.org/drawingml/2006/diagram">
          <a:xfrm>
            <a:off x="1096962"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3" name="Shape 13"/>
          <p:cNvSpPr xmlns:c="http://schemas.openxmlformats.org/drawingml/2006/chart" xmlns:pic="http://schemas.openxmlformats.org/drawingml/2006/picture" xmlns:dgm="http://schemas.openxmlformats.org/drawingml/2006/diagram" txBox="1">
            <a:spLocks noGrp="1"/>
          </p:cNvSpPr>
          <p:nvPr>
            <p:ph idx="11" type="ftr"/>
          </p:nvPr>
        </p:nvSpPr>
        <p:spPr xmlns:c="http://schemas.openxmlformats.org/drawingml/2006/chart" xmlns:pic="http://schemas.openxmlformats.org/drawingml/2006/picture" xmlns:dgm="http://schemas.openxmlformats.org/drawingml/2006/diagram">
          <a:xfrm>
            <a:off x="7497762" y="29978350"/>
            <a:ext cx="69500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lstStyle>
            <a:lvl1pPr algn="l" indent="0" lvl="0" marL="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1pPr>
            <a:lvl2pPr algn="l" indent="0" lvl="1" marL="4572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2pPr>
            <a:lvl3pPr algn="l" indent="0" lvl="2" marL="914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3pPr>
            <a:lvl4pPr algn="l" indent="0" lvl="3" marL="13716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4pPr>
            <a:lvl5pPr algn="l" indent="0" lvl="4" marL="1828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5pPr>
            <a:lvl6pPr algn="l" indent="0" lvl="5" marL="2286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6pPr>
            <a:lvl7pPr algn="l" indent="0" lvl="6" marL="32004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7pPr>
            <a:lvl8pPr algn="l" indent="0" lvl="7" marL="45720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8pPr>
            <a:lvl9pPr algn="l" indent="0" lvl="8" marL="6400800" marR="0" rtl="0">
              <a:lnSpc>
                <a:spcPct val="100000"/>
              </a:lnSpc>
              <a:spcBef>
                <a:spcPts val="0"/>
              </a:spcBef>
              <a:spcAft>
                <a:spcPts val="0"/>
              </a:spcAft>
              <a:buSzPct val="25000"/>
              <a:buNone/>
              <a:defRPr b="0" cap="none" i="0" strike="noStrike" sz="6200" u="none">
                <a:solidFill>
                  <a:schemeClr val="dk1"/>
                </a:solidFill>
                <a:uFillTx/>
                <a:latin typeface="Arial"/>
                <a:ea typeface="Arial"/>
                <a:cs typeface="Arial"/>
                <a:sym typeface="Arial"/>
              </a:defRPr>
            </a:lvl9pPr>
          </a:lstStyle>
          <a:p>
            <a:endParaRPr>
              <a:uFillTx/>
            </a:endParaRPr>
          </a:p>
        </p:txBody>
      </p:sp>
      <p:sp>
        <p:nvSpPr>
          <p:cNvPr xmlns:c="http://schemas.openxmlformats.org/drawingml/2006/chart" xmlns:pic="http://schemas.openxmlformats.org/drawingml/2006/picture" xmlns:dgm="http://schemas.openxmlformats.org/drawingml/2006/diagram" id="14" name="Shape 14"/>
          <p:cNvSpPr xmlns:c="http://schemas.openxmlformats.org/drawingml/2006/chart" xmlns:pic="http://schemas.openxmlformats.org/drawingml/2006/picture" xmlns:dgm="http://schemas.openxmlformats.org/drawingml/2006/diagram" txBox="1">
            <a:spLocks noGrp="1"/>
          </p:cNvSpPr>
          <p:nvPr>
            <p:ph idx="12" type="sldNum"/>
          </p:nvPr>
        </p:nvSpPr>
        <p:spPr xmlns:c="http://schemas.openxmlformats.org/drawingml/2006/chart" xmlns:pic="http://schemas.openxmlformats.org/drawingml/2006/picture" xmlns:dgm="http://schemas.openxmlformats.org/drawingml/2006/diagram">
          <a:xfrm>
            <a:off x="15727363" y="29978350"/>
            <a:ext cx="5121275" cy="22860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156750" lIns="313500" rIns="313500" tIns="156750" wrap="square">
            <a:noAutofit/>
          </a:bodyPr>
          <a:lstStyle/>
          <a:p>
            <a:pPr algn="r" indent="-304800" lvl="0" marL="0" marR="0" rtl="0">
              <a:lnSpc>
                <a:spcPct val="100000"/>
              </a:lnSpc>
              <a:spcBef>
                <a:spcPts val="0"/>
              </a:spcBef>
              <a:spcAft>
                <a:spcPts val="0"/>
              </a:spcAft>
              <a:buClr>
                <a:schemeClr val="dk1"/>
              </a:buClr>
              <a:buSzPct val="100000"/>
              <a:buFont typeface="Arial"/>
              <a:buNone/>
            </a:pPr>
            <a:fld id="{00000000-1234-1234-1234-123412341234}" type="slidenum">
              <a:rPr b="0" cap="none" i="0" lang="en-US" strike="noStrike" sz="4800" u="none">
                <a:solidFill>
                  <a:schemeClr val="dk1"/>
                </a:solidFill>
                <a:uFillTx/>
                <a:latin typeface="Arial"/>
                <a:ea typeface="Arial"/>
                <a:cs typeface="Arial"/>
                <a:sym typeface="Arial"/>
              </a:rPr>
              <a:t>‹#›</a:t>
            </a:fld>
            <a:endParaRPr b="0" cap="none" i="0" lang="en-US" strike="noStrike" sz="4800" u="none">
              <a:solidFill>
                <a:schemeClr val="dk1"/>
              </a:solidFill>
              <a:uFillTx/>
              <a:latin typeface="Arial"/>
              <a:ea typeface="Arial"/>
              <a:cs typeface="Arial"/>
              <a:sym typeface="Arial"/>
            </a:endParaRPr>
          </a:p>
        </p:txBody>
      </p:sp>
    </p:spTree>
  </p:cSld>
  <p:clrMap xmlns:c="http://schemas.openxmlformats.org/drawingml/2006/chart" xmlns:pic="http://schemas.openxmlformats.org/drawingml/2006/picture" xmlns:dgm="http://schemas.openxmlformats.org/drawingml/2006/diagram" accent1="accent1" accent2="accent2" accent3="accent3" accent4="accent4" accent5="accent5" accent6="accent6" bg1="lt1" bg2="dk2" folHlink="folHlink" hlink="hlink" tx1="dk1" tx2="lt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Lst>
  <p:hf dt="0" ftr="0" hdr="0" sldNum="0"/>
  <p:txStyles>
    <p:title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1pPr>
    </p:titleStyle>
    <p:body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9pPr>
    </p:bodyStyle>
    <p:otherStyle xmlns:c="http://schemas.openxmlformats.org/drawingml/2006/chart" xmlns:pic="http://schemas.openxmlformats.org/drawingml/2006/picture" xmlns:dgm="http://schemas.openxmlformats.org/drawingml/2006/diagram">
      <a:defPPr algn="l" lvl="0" marR="0" rtl="0">
        <a:lnSpc>
          <a:spcPct val="100000"/>
        </a:lnSpc>
        <a:spcBef>
          <a:spcPts val="0"/>
        </a:spcBef>
        <a:spcAft>
          <a:spcPts val="0"/>
        </a:spcAft>
      </a:defPPr>
      <a:lvl1pPr algn="l" lvl="0"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None/>
        <a:defRPr b="0" cap="none" i="0" strike="noStrike" sz="1400" u="none">
          <a:solidFill>
            <a:srgbClr val="000000"/>
          </a:solidFill>
          <a:uFillTx/>
          <a:latin typeface="Arial"/>
          <a:ea typeface="Arial"/>
          <a:cs typeface="Arial"/>
          <a:sym typeface="Arial"/>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edia/image1.png" Type="http://schemas.openxmlformats.org/officeDocument/2006/relationships/image"></Relationship><Relationship Id="rId4" Target="../media/image2.jpg" Type="http://schemas.openxmlformats.org/officeDocument/2006/relationships/image"></Relationship><Relationship Id="rId5" Target="../media/image3.png" Type="http://schemas.openxmlformats.org/officeDocument/2006/relationships/image"></Relationship><Relationship Id="rId6" Target="../media/image4.png" Type="http://schemas.openxmlformats.org/officeDocument/2006/relationships/image"></Relationship><Relationship Id="rId7" Target="../media/image5.png" Type="http://schemas.openxmlformats.org/officeDocument/2006/relationships/image"></Relationship><Relationship Id="rId8" Target="../media/image6.png" Type="http://schemas.openxmlformats.org/officeDocument/2006/relationships/image"></Relationship><Relationship Id="rId9" Target="../media/image7.png" Type="http://schemas.openxmlformats.org/officeDocument/2006/relationships/image"></Relationship><Relationship Id="rId10" Target="../media/image8.png" Type="http://schemas.openxmlformats.org/officeDocument/2006/relationships/image"></Relationship><Relationship Id="rId11" Target="../media/image9.png" Type="http://schemas.openxmlformats.org/officeDocument/2006/relationships/image"></Relationship><Relationship Id="rId12" Target="../media/image10.png" Type="http://schemas.openxmlformats.org/officeDocument/2006/relationships/image"></Relationship><Relationship Id="rId13" Target="../media/image11.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gradFill flip="none" rotWithShape="1">
          <a:gsLst>
            <a:gs pos="1000">
              <a:schemeClr val="accent6">
                <a:lumMod val="0"/>
                <a:lumOff val="100000"/>
                <a:alpha val="80000"/>
              </a:schemeClr>
            </a:gs>
            <a:gs pos="100000">
              <a:srgbClr val="153C89">
                <a:lumMod val="76000"/>
                <a:lumOff val="24000"/>
                <a:alpha val="78000"/>
              </a:srgbClr>
            </a:gs>
          </a:gsLst>
          <a:path path="circle">
            <a:fillToRect b="100000" l="100000"/>
          </a:path>
          <a:tileRect r="-100000" t="-100000"/>
        </a:gradFill>
        <a:effectLst/>
      </p:bgPr>
    </p:bg>
    <p:spTree>
      <p:nvGrpSpPr>
        <p:cNvPr xmlns:c="http://schemas.openxmlformats.org/drawingml/2006/chart" xmlns:pic="http://schemas.openxmlformats.org/drawingml/2006/picture" xmlns:dgm="http://schemas.openxmlformats.org/drawingml/2006/diagram" id="1" name="Shape 88"/>
        <p:cNvGrpSpPr xmlns:c="http://schemas.openxmlformats.org/drawingml/2006/chart" xmlns:pic="http://schemas.openxmlformats.org/drawingml/2006/picture" xmlns:dgm="http://schemas.openxmlformats.org/drawingml/2006/diagram"/>
        <p:nvPr/>
      </p:nvGrpSpPr>
      <p:grpSpPr xmlns:c="http://schemas.openxmlformats.org/drawingml/2006/chart" xmlns:pic="http://schemas.openxmlformats.org/drawingml/2006/picture" xmlns:dgm="http://schemas.openxmlformats.org/drawingml/2006/diagram">
        <a:xfrm>
          <a:off x="0" y="0"/>
          <a:ext cx="0" cy="0"/>
          <a:chOff x="0" y="0"/>
          <a:chExt cx="0" cy="0"/>
        </a:xfrm>
      </p:grpSpPr>
      <p:pic>
        <p:nvPicPr>
          <p:cNvPr xmlns:c="http://schemas.openxmlformats.org/drawingml/2006/chart" xmlns:pic="http://schemas.openxmlformats.org/drawingml/2006/picture" xmlns:dgm="http://schemas.openxmlformats.org/drawingml/2006/diagram" id="90" name="Shape 90"/>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3"/>
          <a:srcRect/>
          <a:stretch/>
        </p:blipFill>
        <p:spPr xmlns:c="http://schemas.openxmlformats.org/drawingml/2006/chart" xmlns:pic="http://schemas.openxmlformats.org/drawingml/2006/picture" xmlns:dgm="http://schemas.openxmlformats.org/drawingml/2006/diagram">
          <a:xfrm flipH="1" rot="10800000">
            <a:off x="358050" y="2871613"/>
            <a:ext cx="21229500" cy="285100"/>
          </a:xfrm>
          <a:prstGeom prst="rect">
            <a:avLst/>
          </a:prstGeom>
          <a:noFill/>
          <a:ln>
            <a:noFill/>
          </a:ln>
        </p:spPr>
      </p:pic>
      <p:sp>
        <p:nvSpPr>
          <p:cNvPr xmlns:c="http://schemas.openxmlformats.org/drawingml/2006/chart" xmlns:pic="http://schemas.openxmlformats.org/drawingml/2006/picture" xmlns:dgm="http://schemas.openxmlformats.org/drawingml/2006/diagram" id="91" name="Shape 9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2770350" y="3091876"/>
            <a:ext cx="3671400" cy="611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28600" lvl="0" marL="0" marR="0" rtl="0">
              <a:lnSpc>
                <a:spcPct val="100000"/>
              </a:lnSpc>
              <a:spcBef>
                <a:spcPts val="0"/>
              </a:spcBef>
              <a:spcAft>
                <a:spcPts val="0"/>
              </a:spcAft>
              <a:buClr>
                <a:schemeClr val="dk1"/>
              </a:buClr>
              <a:buSzPct val="120000"/>
              <a:buFont typeface="Arial"/>
              <a:buNone/>
            </a:pPr>
            <a:r>
              <a:rPr b="1" dirty="0" i="0" lang="en-US" sz="3000" u="none">
                <a:solidFill>
                  <a:schemeClr val="dk1"/>
                </a:solidFill>
                <a:uFillTx/>
                <a:latin typeface="Arial"/>
                <a:ea typeface="Arial"/>
                <a:cs typeface="Arial"/>
                <a:sym typeface="Arial"/>
              </a:rPr>
              <a:t>Gilad</a:t>
            </a:r>
            <a:r>
              <a:rPr dirty="0" lang="en-US" sz="3000">
                <a:uFillTx/>
              </a:rPr>
              <a:t> </a:t>
            </a:r>
            <a:r>
              <a:rPr b="1" dirty="0" i="0" lang="en-US" sz="3000" u="none">
                <a:solidFill>
                  <a:schemeClr val="dk1"/>
                </a:solidFill>
                <a:uFillTx/>
                <a:latin typeface="Arial"/>
                <a:ea typeface="Arial"/>
                <a:cs typeface="Arial"/>
                <a:sym typeface="Arial"/>
              </a:rPr>
              <a:t>Gensler</a:t>
            </a:r>
          </a:p>
        </p:txBody>
      </p:sp>
      <p:sp>
        <p:nvSpPr>
          <p:cNvPr xmlns:c="http://schemas.openxmlformats.org/drawingml/2006/chart" xmlns:pic="http://schemas.openxmlformats.org/drawingml/2006/picture" xmlns:dgm="http://schemas.openxmlformats.org/drawingml/2006/diagram" id="92" name="Shape 9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4034625" y="3694523"/>
            <a:ext cx="4538700" cy="9552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28600" lvl="0" marL="0" marR="0" rtl="0">
              <a:lnSpc>
                <a:spcPct val="100000"/>
              </a:lnSpc>
              <a:spcBef>
                <a:spcPts val="0"/>
              </a:spcBef>
              <a:spcAft>
                <a:spcPts val="0"/>
              </a:spcAft>
              <a:buClr>
                <a:schemeClr val="dk1"/>
              </a:buClr>
              <a:buSzPct val="120000"/>
              <a:buFont typeface="Arial"/>
              <a:buNone/>
            </a:pPr>
            <a:r>
              <a:rPr b="1" dirty="0" i="0" lang="en-US" sz="3000" u="none">
                <a:solidFill>
                  <a:schemeClr val="dk1"/>
                </a:solidFill>
                <a:uFillTx/>
                <a:latin typeface="Arial"/>
                <a:ea typeface="Arial"/>
                <a:cs typeface="Arial"/>
                <a:sym typeface="Arial"/>
              </a:rPr>
              <a:t>Dr. Mary Bowden</a:t>
            </a:r>
          </a:p>
        </p:txBody>
      </p:sp>
      <p:sp>
        <p:nvSpPr>
          <p:cNvPr xmlns:c="http://schemas.openxmlformats.org/drawingml/2006/chart" xmlns:pic="http://schemas.openxmlformats.org/drawingml/2006/picture" xmlns:dgm="http://schemas.openxmlformats.org/drawingml/2006/diagram" id="93" name="Shape 9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1462663" y="3066337"/>
            <a:ext cx="3198600" cy="611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28600" lvl="0" marL="0" marR="0" rtl="0">
              <a:lnSpc>
                <a:spcPct val="100000"/>
              </a:lnSpc>
              <a:spcBef>
                <a:spcPts val="0"/>
              </a:spcBef>
              <a:spcAft>
                <a:spcPts val="0"/>
              </a:spcAft>
              <a:buClr>
                <a:schemeClr val="dk1"/>
              </a:buClr>
              <a:buSzPct val="120000"/>
              <a:buFont typeface="Arial"/>
              <a:buNone/>
            </a:pPr>
            <a:r>
              <a:rPr b="1" dirty="0" i="0" lang="en-US" sz="3000" u="none">
                <a:solidFill>
                  <a:schemeClr val="dk1"/>
                </a:solidFill>
                <a:uFillTx/>
                <a:latin typeface="Arial"/>
                <a:ea typeface="Arial"/>
                <a:cs typeface="Arial"/>
                <a:sym typeface="Arial"/>
              </a:rPr>
              <a:t>David </a:t>
            </a:r>
            <a:r>
              <a:rPr b="1" dirty="0" err="1" i="0" lang="en-US" sz="3000" u="none">
                <a:solidFill>
                  <a:schemeClr val="dk1"/>
                </a:solidFill>
                <a:uFillTx/>
                <a:latin typeface="Arial"/>
                <a:ea typeface="Arial"/>
                <a:cs typeface="Arial"/>
                <a:sym typeface="Arial"/>
              </a:rPr>
              <a:t>Solonsky</a:t>
            </a:r>
            <a:endParaRPr b="1" dirty="0" i="0" lang="en-US" sz="3000" u="none">
              <a:solidFill>
                <a:schemeClr val="dk1"/>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4" name="Shape 9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6579000" y="3057893"/>
            <a:ext cx="4393800" cy="611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28600" lvl="0" marL="0" marR="0" rtl="0">
              <a:lnSpc>
                <a:spcPct val="100000"/>
              </a:lnSpc>
              <a:spcBef>
                <a:spcPts val="0"/>
              </a:spcBef>
              <a:spcAft>
                <a:spcPts val="0"/>
              </a:spcAft>
              <a:buClr>
                <a:schemeClr val="dk1"/>
              </a:buClr>
              <a:buSzPct val="120000"/>
              <a:buFont typeface="Arial"/>
              <a:buNone/>
            </a:pPr>
            <a:r>
              <a:rPr b="1" dirty="0" i="0" lang="en-US" sz="3000" u="none">
                <a:solidFill>
                  <a:schemeClr val="dk1"/>
                </a:solidFill>
                <a:uFillTx/>
                <a:latin typeface="Arial"/>
                <a:ea typeface="Arial"/>
                <a:cs typeface="Arial"/>
                <a:sym typeface="Arial"/>
              </a:rPr>
              <a:t>Alexandro</a:t>
            </a:r>
            <a:r>
              <a:rPr b="1" dirty="0" lang="en-US" sz="3000">
                <a:solidFill>
                  <a:schemeClr val="dk1"/>
                </a:solidFill>
                <a:uFillTx/>
              </a:rPr>
              <a:t>s </a:t>
            </a:r>
            <a:r>
              <a:rPr b="1" dirty="0" i="0" lang="en-US" sz="3000" u="none">
                <a:solidFill>
                  <a:schemeClr val="dk1"/>
                </a:solidFill>
                <a:uFillTx/>
                <a:latin typeface="Arial"/>
                <a:ea typeface="Arial"/>
                <a:cs typeface="Arial"/>
                <a:sym typeface="Arial"/>
              </a:rPr>
              <a:t>Tzamaras</a:t>
            </a:r>
          </a:p>
        </p:txBody>
      </p:sp>
      <p:sp>
        <p:nvSpPr>
          <p:cNvPr xmlns:c="http://schemas.openxmlformats.org/drawingml/2006/chart" xmlns:pic="http://schemas.openxmlformats.org/drawingml/2006/picture" xmlns:dgm="http://schemas.openxmlformats.org/drawingml/2006/diagram" id="96" name="Shape 96"/>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5514260" y="3107951"/>
            <a:ext cx="2758500" cy="611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28600" lvl="0" marL="0" marR="0" rtl="0">
              <a:lnSpc>
                <a:spcPct val="100000"/>
              </a:lnSpc>
              <a:spcBef>
                <a:spcPts val="0"/>
              </a:spcBef>
              <a:spcAft>
                <a:spcPts val="0"/>
              </a:spcAft>
              <a:buClr>
                <a:schemeClr val="dk1"/>
              </a:buClr>
              <a:buSzPct val="120000"/>
              <a:buFont typeface="Arial"/>
              <a:buNone/>
            </a:pPr>
            <a:r>
              <a:rPr b="1" dirty="0" i="0" lang="en-US" sz="3000" u="none">
                <a:solidFill>
                  <a:schemeClr val="dk1"/>
                </a:solidFill>
                <a:uFillTx/>
                <a:latin typeface="Arial"/>
                <a:ea typeface="Arial"/>
                <a:cs typeface="Arial"/>
                <a:sym typeface="Arial"/>
              </a:rPr>
              <a:t>Israel</a:t>
            </a:r>
            <a:r>
              <a:rPr b="1" dirty="0" lang="en-US" sz="3000">
                <a:solidFill>
                  <a:schemeClr val="dk1"/>
                </a:solidFill>
                <a:uFillTx/>
              </a:rPr>
              <a:t> </a:t>
            </a:r>
            <a:r>
              <a:rPr b="1" dirty="0" err="1" i="0" lang="en-US" sz="3000" u="none">
                <a:solidFill>
                  <a:schemeClr val="dk1"/>
                </a:solidFill>
                <a:uFillTx/>
                <a:latin typeface="Arial"/>
                <a:ea typeface="Arial"/>
                <a:cs typeface="Arial"/>
                <a:sym typeface="Arial"/>
              </a:rPr>
              <a:t>Ayoade</a:t>
            </a:r>
            <a:endParaRPr b="1" dirty="0" i="0" lang="en-US" sz="3000" u="none">
              <a:solidFill>
                <a:schemeClr val="dk1"/>
              </a:solidFill>
              <a:uFillTx/>
              <a:latin typeface="Arial"/>
              <a:ea typeface="Arial"/>
              <a:cs typeface="Arial"/>
              <a:sym typeface="Arial"/>
            </a:endParaRPr>
          </a:p>
        </p:txBody>
      </p:sp>
      <p:sp>
        <p:nvSpPr>
          <p:cNvPr xmlns:c="http://schemas.openxmlformats.org/drawingml/2006/chart" xmlns:pic="http://schemas.openxmlformats.org/drawingml/2006/picture" xmlns:dgm="http://schemas.openxmlformats.org/drawingml/2006/diagram" id="97" name="Shape 97"/>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95525" y="4351391"/>
            <a:ext cx="21192025" cy="4425231"/>
          </a:xfrm>
          <a:prstGeom prst="rect">
            <a:avLst/>
          </a:prstGeom>
          <a:noFill/>
          <a:ln cap="flat" cmpd="sng" w="38100">
            <a:solidFill>
              <a:srgbClr val="000000"/>
            </a:solidFill>
            <a:prstDash val="solid"/>
            <a:round/>
            <a:headEnd len="med" type="none" w="med"/>
            <a:tailEnd len="med" type="none" w="med"/>
          </a:ln>
        </p:spPr>
        <p:txBody xmlns:c="http://schemas.openxmlformats.org/drawingml/2006/chart" xmlns:pic="http://schemas.openxmlformats.org/drawingml/2006/picture" xmlns:dgm="http://schemas.openxmlformats.org/drawingml/2006/diagram">
          <a:bodyPr anchor="t" anchorCtr="0" bIns="45700" lIns="91425" rIns="91425" tIns="45700" wrap="square">
            <a:noAutofit/>
          </a:bodyPr>
          <a:lstStyle/>
          <a:p>
            <a:pPr algn="ctr" indent="-254000" lvl="0" marL="0" marR="0" rtl="0">
              <a:lnSpc>
                <a:spcPct val="100000"/>
              </a:lnSpc>
              <a:spcBef>
                <a:spcPts val="0"/>
              </a:spcBef>
              <a:spcAft>
                <a:spcPts val="0"/>
              </a:spcAft>
              <a:buClr>
                <a:schemeClr val="dk1"/>
              </a:buClr>
              <a:buSzPct val="111111"/>
              <a:buFont typeface="Arial"/>
              <a:buNone/>
            </a:pPr>
            <a:r>
              <a:rPr b="1" dirty="0" i="0" lang="en-US" sz="3600" u="sng">
                <a:solidFill>
                  <a:schemeClr val="dk1"/>
                </a:solidFill>
                <a:uFillTx/>
                <a:latin typeface="Arial"/>
                <a:ea typeface="Arial"/>
                <a:cs typeface="Arial"/>
                <a:sym typeface="Arial"/>
              </a:rPr>
              <a:t>Research Summary:</a:t>
            </a:r>
          </a:p>
          <a:p>
            <a:pPr algn="l" lvl="0" marR="0" rtl="0">
              <a:lnSpc>
                <a:spcPct val="100000"/>
              </a:lnSpc>
              <a:spcBef>
                <a:spcPts val="0"/>
              </a:spcBef>
              <a:spcAft>
                <a:spcPts val="0"/>
              </a:spcAft>
              <a:buNone/>
            </a:pPr>
            <a:r>
              <a:rPr b="0" dirty="0" i="0" lang="en-US" sz="3600" u="none">
                <a:solidFill>
                  <a:schemeClr val="dk1"/>
                </a:solidFill>
                <a:uFillTx/>
                <a:latin typeface="Arial"/>
                <a:ea typeface="Arial"/>
                <a:cs typeface="Arial"/>
                <a:sym typeface="Arial"/>
              </a:rPr>
              <a:t>The main purpose of weather balloons is to send scientific instruments, called “payloads” to near-space environments to collect information and conduct research. Our plan was to compare data from </a:t>
            </a:r>
            <a:r>
              <a:rPr dirty="0" lang="en-US" sz="3600">
                <a:solidFill>
                  <a:schemeClr val="dk1"/>
                </a:solidFill>
                <a:uFillTx/>
              </a:rPr>
              <a:t>3</a:t>
            </a:r>
            <a:r>
              <a:rPr b="0" dirty="0" i="0" lang="en-US" sz="3600" u="none">
                <a:solidFill>
                  <a:schemeClr val="dk1"/>
                </a:solidFill>
                <a:uFillTx/>
                <a:latin typeface="Arial"/>
                <a:ea typeface="Arial"/>
                <a:cs typeface="Arial"/>
                <a:sym typeface="Arial"/>
              </a:rPr>
              <a:t> different types of tempe</a:t>
            </a:r>
            <a:r>
              <a:rPr dirty="0" lang="en-US" sz="3600">
                <a:solidFill>
                  <a:schemeClr val="dk1"/>
                </a:solidFill>
                <a:uFillTx/>
              </a:rPr>
              <a:t>rature sensors, to see which is the most accurate. The types of sensors chosen were: </a:t>
            </a:r>
          </a:p>
          <a:p>
            <a:pPr algn="l" indent="-457200" lvl="0" marL="457200" marR="0" rtl="0">
              <a:lnSpc>
                <a:spcPct val="100000"/>
              </a:lnSpc>
              <a:spcBef>
                <a:spcPts val="0"/>
              </a:spcBef>
              <a:spcAft>
                <a:spcPts val="0"/>
              </a:spcAft>
              <a:buClr>
                <a:schemeClr val="dk1"/>
              </a:buClr>
              <a:buSzPct val="100000"/>
              <a:buChar char="●"/>
            </a:pPr>
            <a:r>
              <a:rPr dirty="0" lang="en-US" sz="3600">
                <a:solidFill>
                  <a:schemeClr val="dk1"/>
                </a:solidFill>
                <a:uFillTx/>
              </a:rPr>
              <a:t>Resistance Temperature Detector (RTD)</a:t>
            </a:r>
          </a:p>
          <a:p>
            <a:pPr algn="l" indent="-457200" lvl="0" marL="457200" marR="0" rtl="0">
              <a:lnSpc>
                <a:spcPct val="100000"/>
              </a:lnSpc>
              <a:spcBef>
                <a:spcPts val="0"/>
              </a:spcBef>
              <a:spcAft>
                <a:spcPts val="0"/>
              </a:spcAft>
              <a:buClr>
                <a:schemeClr val="dk1"/>
              </a:buClr>
              <a:buSzPct val="100000"/>
              <a:buChar char="●"/>
            </a:pPr>
            <a:r>
              <a:rPr dirty="0" lang="en-US" sz="3600">
                <a:solidFill>
                  <a:schemeClr val="dk1"/>
                </a:solidFill>
                <a:uFillTx/>
              </a:rPr>
              <a:t>Micro-electrical Mechanical System (MEMS)</a:t>
            </a:r>
          </a:p>
          <a:p>
            <a:pPr algn="l" indent="-457200" lvl="0" marL="457200" marR="0" rtl="0">
              <a:lnSpc>
                <a:spcPct val="100000"/>
              </a:lnSpc>
              <a:spcBef>
                <a:spcPts val="0"/>
              </a:spcBef>
              <a:spcAft>
                <a:spcPts val="0"/>
              </a:spcAft>
              <a:buClr>
                <a:schemeClr val="dk1"/>
              </a:buClr>
              <a:buSzPct val="100000"/>
              <a:buChar char="●"/>
            </a:pPr>
            <a:r>
              <a:rPr dirty="0" lang="en-US" sz="3600">
                <a:solidFill>
                  <a:schemeClr val="dk1"/>
                </a:solidFill>
                <a:uFillTx/>
              </a:rPr>
              <a:t>Thermistor temperature sensor (has electrical resistance to respond to temp changes)  </a:t>
            </a:r>
            <a:r>
              <a:rPr dirty="0" lang="en-US" sz="2600">
                <a:solidFill>
                  <a:schemeClr val="dk1"/>
                </a:solidFill>
                <a:uFillTx/>
              </a:rPr>
              <a:t> </a:t>
            </a:r>
            <a:r>
              <a:rPr b="0" dirty="0" i="0" lang="en-US" sz="2600" u="none">
                <a:solidFill>
                  <a:schemeClr val="dk1"/>
                </a:solidFill>
                <a:uFillTx/>
                <a:latin typeface="Arial"/>
                <a:ea typeface="Arial"/>
                <a:cs typeface="Arial"/>
                <a:sym typeface="Arial"/>
              </a:rPr>
              <a:t> </a:t>
            </a:r>
          </a:p>
          <a:p>
            <a:pPr algn="l" indent="254000" lvl="0" marL="0" marR="0" rtl="0">
              <a:lnSpc>
                <a:spcPct val="100000"/>
              </a:lnSpc>
              <a:spcBef>
                <a:spcPts val="0"/>
              </a:spcBef>
              <a:spcAft>
                <a:spcPts val="0"/>
              </a:spcAft>
              <a:buClr>
                <a:schemeClr val="dk1"/>
              </a:buClr>
              <a:buSzPct val="106666"/>
              <a:buFont typeface="Arial"/>
              <a:buNone/>
            </a:pPr>
            <a:endParaRPr dirty="0" sz="3000">
              <a:solidFill>
                <a:schemeClr val="dk1"/>
              </a:solidFill>
              <a:uFillTx/>
            </a:endParaRPr>
          </a:p>
          <a:p>
            <a:pPr algn="l" indent="254000" lvl="0" marL="0" marR="0" rtl="0">
              <a:lnSpc>
                <a:spcPct val="100000"/>
              </a:lnSpc>
              <a:spcBef>
                <a:spcPts val="0"/>
              </a:spcBef>
              <a:spcAft>
                <a:spcPts val="0"/>
              </a:spcAft>
              <a:buClr>
                <a:schemeClr val="dk1"/>
              </a:buClr>
              <a:buSzPct val="106666"/>
              <a:buFont typeface="Arial"/>
              <a:buNone/>
            </a:pPr>
            <a:endParaRPr dirty="0" sz="3000">
              <a:solidFill>
                <a:schemeClr val="dk1"/>
              </a:solidFill>
              <a:uFillTx/>
            </a:endParaRPr>
          </a:p>
        </p:txBody>
      </p:sp>
      <p:sp>
        <p:nvSpPr>
          <p:cNvPr xmlns:c="http://schemas.openxmlformats.org/drawingml/2006/chart" xmlns:pic="http://schemas.openxmlformats.org/drawingml/2006/picture" xmlns:dgm="http://schemas.openxmlformats.org/drawingml/2006/diagram" id="98" name="Shape 98"/>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95525" y="8970612"/>
            <a:ext cx="11436811" cy="8347571"/>
          </a:xfrm>
          <a:prstGeom prst="rect">
            <a:avLst/>
          </a:prstGeom>
          <a:noFill/>
          <a:ln w="38100">
            <a:solidFill>
              <a:schemeClr val="tx1"/>
            </a:solidFill>
          </a:ln>
        </p:spPr>
        <p:txBody xmlns:c="http://schemas.openxmlformats.org/drawingml/2006/chart" xmlns:pic="http://schemas.openxmlformats.org/drawingml/2006/picture" xmlns:dgm="http://schemas.openxmlformats.org/drawingml/2006/diagram">
          <a:bodyPr anchor="t" anchorCtr="0" bIns="91425" lIns="91425" rIns="91425" tIns="91425" wrap="square">
            <a:noAutofit/>
          </a:bodyPr>
          <a:lstStyle/>
          <a:p>
            <a:pPr algn="ctr" lvl="0" rtl="0">
              <a:spcBef>
                <a:spcPts val="0"/>
              </a:spcBef>
              <a:buNone/>
            </a:pPr>
            <a:r>
              <a:rPr b="1" dirty="0" lang="en-US" sz="3600" u="sng">
                <a:uFillTx/>
              </a:rPr>
              <a:t>Methodology</a:t>
            </a:r>
          </a:p>
          <a:p>
            <a:pPr indent="457200" lvl="0" rtl="0">
              <a:spcBef>
                <a:spcPts val="0"/>
              </a:spcBef>
              <a:buNone/>
            </a:pPr>
            <a:r>
              <a:rPr dirty="0" lang="en-US" sz="3600">
                <a:uFillTx/>
              </a:rPr>
              <a:t>We initially conducted background research on the 3 types of temp sensors, and selected 2 of each for further study. </a:t>
            </a:r>
          </a:p>
          <a:p>
            <a:pPr indent="457200" lvl="0" rtl="0">
              <a:spcBef>
                <a:spcPts val="0"/>
              </a:spcBef>
              <a:buNone/>
            </a:pPr>
            <a:r>
              <a:rPr dirty="0" lang="en-US" sz="3600">
                <a:uFillTx/>
              </a:rPr>
              <a:t>We then split into two sub- teams, with one team focused on constructing the payload box, and the other team focused on the wiring and coding of the sensors. There were challenges coding the sensors, resulting in just two of the sensors, the BMP280 MEMS sensor and the DS18B20 Digital Thermometer sensor to be ready for launch. </a:t>
            </a:r>
          </a:p>
          <a:p>
            <a:pPr indent="457200" lvl="0">
              <a:spcBef>
                <a:spcPts val="0"/>
              </a:spcBef>
              <a:buNone/>
            </a:pPr>
            <a:r>
              <a:rPr dirty="0" lang="en-US" sz="3600">
                <a:uFillTx/>
              </a:rPr>
              <a:t>The sensors were hooked up to an Arduino Uno board and programmed. When this was done, our box was thermal tested, and on Saturday, November 11</a:t>
            </a:r>
            <a:r>
              <a:rPr baseline="30000" dirty="0" lang="en-US" sz="3600">
                <a:uFillTx/>
              </a:rPr>
              <a:t>th</a:t>
            </a:r>
            <a:r>
              <a:rPr dirty="0" lang="en-US" sz="3600">
                <a:uFillTx/>
              </a:rPr>
              <a:t>, we launched.</a:t>
            </a:r>
          </a:p>
        </p:txBody>
      </p:sp>
      <p:sp>
        <p:nvSpPr>
          <p:cNvPr xmlns:c="http://schemas.openxmlformats.org/drawingml/2006/chart" xmlns:pic="http://schemas.openxmlformats.org/drawingml/2006/picture" xmlns:dgm="http://schemas.openxmlformats.org/drawingml/2006/diagram" id="99" name="Shape 99"/>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3247727" y="3657256"/>
            <a:ext cx="5282100" cy="6117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noAutofit/>
          </a:bodyPr>
          <a:lstStyle/>
          <a:p>
            <a:pPr algn="l" lvl="0">
              <a:spcBef>
                <a:spcPts val="0"/>
              </a:spcBef>
              <a:buNone/>
            </a:pPr>
            <a:r>
              <a:rPr b="1" dirty="0" lang="en-US" sz="3000" u="sng">
                <a:uFillTx/>
              </a:rPr>
              <a:t>Advisors</a:t>
            </a:r>
            <a:r>
              <a:rPr b="1" dirty="0" lang="en-US" sz="3000">
                <a:uFillTx/>
              </a:rPr>
              <a:t>:  Dale Martin</a:t>
            </a:r>
          </a:p>
        </p:txBody>
      </p:sp>
      <p:sp>
        <p:nvSpPr>
          <p:cNvPr xmlns:c="http://schemas.openxmlformats.org/drawingml/2006/chart" xmlns:pic="http://schemas.openxmlformats.org/drawingml/2006/picture" xmlns:dgm="http://schemas.openxmlformats.org/drawingml/2006/diagram" id="100" name="Shape 100"/>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8127723" y="3657256"/>
            <a:ext cx="2758500" cy="611700"/>
          </a:xfrm>
          <a:prstGeom prst="rect">
            <a:avLst/>
          </a:prstGeom>
          <a:noFill/>
          <a:ln>
            <a:noFill/>
          </a:ln>
        </p:spPr>
        <p:txBody xmlns:c="http://schemas.openxmlformats.org/drawingml/2006/chart" xmlns:pic="http://schemas.openxmlformats.org/drawingml/2006/picture" xmlns:dgm="http://schemas.openxmlformats.org/drawingml/2006/diagram">
          <a:bodyPr anchor="ctr" anchorCtr="0" bIns="91425" lIns="91425" rIns="91425" tIns="91425" wrap="square">
            <a:noAutofit/>
          </a:bodyPr>
          <a:lstStyle/>
          <a:p>
            <a:pPr algn="ctr" lvl="0" rtl="0">
              <a:spcBef>
                <a:spcPts val="0"/>
              </a:spcBef>
              <a:buNone/>
            </a:pPr>
            <a:r>
              <a:rPr b="1" dirty="0" lang="en-US" sz="3000">
                <a:uFillTx/>
              </a:rPr>
              <a:t>Sky </a:t>
            </a:r>
            <a:r>
              <a:rPr b="1" dirty="0" err="1" lang="en-US" sz="3000">
                <a:uFillTx/>
              </a:rPr>
              <a:t>Onimus</a:t>
            </a:r>
            <a:endParaRPr b="1" dirty="0" lang="en-US" sz="3000">
              <a:uFillTx/>
            </a:endParaRPr>
          </a:p>
        </p:txBody>
      </p:sp>
      <p:pic>
        <p:nvPicPr>
          <p:cNvPr xmlns:c="http://schemas.openxmlformats.org/drawingml/2006/chart" xmlns:pic="http://schemas.openxmlformats.org/drawingml/2006/picture" xmlns:dgm="http://schemas.openxmlformats.org/drawingml/2006/diagram" descr="20161227_191421.JPG" id="101" name="Shape 101"/>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4"/>
          <a:stretch>
            <a:fillRect/>
          </a:stretch>
        </p:blipFill>
        <p:spPr xmlns:c="http://schemas.openxmlformats.org/drawingml/2006/chart" xmlns:pic="http://schemas.openxmlformats.org/drawingml/2006/picture" xmlns:dgm="http://schemas.openxmlformats.org/drawingml/2006/diagram">
          <a:xfrm rot="10800000">
            <a:off x="11958999" y="9105801"/>
            <a:ext cx="5244479" cy="5020167"/>
          </a:xfrm>
          <a:prstGeom prst="rect">
            <a:avLst/>
          </a:prstGeom>
          <a:noFill/>
          <a:ln>
            <a:noFill/>
          </a:ln>
        </p:spPr>
      </p:pic>
      <p:sp>
        <p:nvSpPr>
          <p:cNvPr xmlns:c="http://schemas.openxmlformats.org/drawingml/2006/chart" xmlns:pic="http://schemas.openxmlformats.org/drawingml/2006/picture" xmlns:dgm="http://schemas.openxmlformats.org/drawingml/2006/diagram" id="102" name="Shape 10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0834447" y="3657256"/>
            <a:ext cx="3671400" cy="611700"/>
          </a:xfrm>
          <a:prstGeom prst="rect">
            <a:avLst/>
          </a:prstGeom>
          <a:noFill/>
          <a:ln>
            <a:noFill/>
          </a:ln>
        </p:spPr>
        <p:txBody xmlns:c="http://schemas.openxmlformats.org/drawingml/2006/chart" xmlns:pic="http://schemas.openxmlformats.org/drawingml/2006/picture" xmlns:dgm="http://schemas.openxmlformats.org/drawingml/2006/diagram">
          <a:bodyPr anchor="t" anchorCtr="0" bIns="91425" lIns="91425" rIns="91425" tIns="91425" wrap="square">
            <a:noAutofit/>
          </a:bodyPr>
          <a:lstStyle/>
          <a:p>
            <a:pPr algn="ctr" lvl="0" rtl="0">
              <a:spcBef>
                <a:spcPts val="0"/>
              </a:spcBef>
              <a:buNone/>
            </a:pPr>
            <a:r>
              <a:rPr b="1" dirty="0" lang="en-US" sz="3000">
                <a:uFillTx/>
              </a:rPr>
              <a:t>Ji Chang</a:t>
            </a:r>
          </a:p>
        </p:txBody>
      </p:sp>
      <p:pic>
        <p:nvPicPr>
          <p:cNvPr xmlns:c="http://schemas.openxmlformats.org/drawingml/2006/chart" xmlns:pic="http://schemas.openxmlformats.org/drawingml/2006/picture" xmlns:dgm="http://schemas.openxmlformats.org/drawingml/2006/diagram" id="104" name="Shape 104"/>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5"/>
          <a:srcRect b="12040" l="11952" r="11331" t="34657"/>
          <a:stretch/>
        </p:blipFill>
        <p:spPr xmlns:c="http://schemas.openxmlformats.org/drawingml/2006/chart" xmlns:pic="http://schemas.openxmlformats.org/drawingml/2006/picture" xmlns:dgm="http://schemas.openxmlformats.org/drawingml/2006/diagram">
          <a:xfrm>
            <a:off x="17330141" y="9381592"/>
            <a:ext cx="3907817" cy="4652461"/>
          </a:xfrm>
          <a:prstGeom prst="rect">
            <a:avLst/>
          </a:prstGeom>
          <a:noFill/>
          <a:ln>
            <a:noFill/>
          </a:ln>
        </p:spPr>
      </p:pic>
      <p:pic>
        <p:nvPicPr>
          <p:cNvPr xmlns:c="http://schemas.openxmlformats.org/drawingml/2006/chart" xmlns:pic="http://schemas.openxmlformats.org/drawingml/2006/picture" xmlns:dgm="http://schemas.openxmlformats.org/drawingml/2006/diagram" id="105" name="Shape 105"/>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rotWithShape="1">
          <a:blip r:embed="rId6"/>
          <a:srcRect b="18626" t="22742"/>
          <a:stretch/>
        </p:blipFill>
        <p:spPr xmlns:c="http://schemas.openxmlformats.org/drawingml/2006/chart" xmlns:pic="http://schemas.openxmlformats.org/drawingml/2006/picture" xmlns:dgm="http://schemas.openxmlformats.org/drawingml/2006/diagram">
          <a:xfrm>
            <a:off x="1206500" y="17556003"/>
            <a:ext cx="6036898" cy="5060871"/>
          </a:xfrm>
          <a:prstGeom prst="rect">
            <a:avLst/>
          </a:prstGeom>
          <a:noFill/>
          <a:ln>
            <a:noFill/>
          </a:ln>
        </p:spPr>
      </p:pic>
      <p:pic>
        <p:nvPicPr>
          <p:cNvPr xmlns:c="http://schemas.openxmlformats.org/drawingml/2006/chart" xmlns:pic="http://schemas.openxmlformats.org/drawingml/2006/picture" xmlns:dgm="http://schemas.openxmlformats.org/drawingml/2006/diagram" id="107" name="Shape 107"/>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7"/>
          <a:stretch>
            <a:fillRect/>
          </a:stretch>
        </p:blipFill>
        <p:spPr xmlns:c="http://schemas.openxmlformats.org/drawingml/2006/chart" xmlns:pic="http://schemas.openxmlformats.org/drawingml/2006/picture" xmlns:dgm="http://schemas.openxmlformats.org/drawingml/2006/diagram">
          <a:xfrm>
            <a:off x="8245150" y="17433646"/>
            <a:ext cx="4832241" cy="5142525"/>
          </a:xfrm>
          <a:prstGeom prst="rect">
            <a:avLst/>
          </a:prstGeom>
          <a:noFill/>
          <a:ln>
            <a:noFill/>
          </a:ln>
        </p:spPr>
      </p:pic>
      <p:pic>
        <p:nvPicPr>
          <p:cNvPr xmlns:c="http://schemas.openxmlformats.org/drawingml/2006/chart" xmlns:pic="http://schemas.openxmlformats.org/drawingml/2006/picture" xmlns:dgm="http://schemas.openxmlformats.org/drawingml/2006/diagram" id="108" name="Shape 108"/>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8"/>
          <a:stretch>
            <a:fillRect/>
          </a:stretch>
        </p:blipFill>
        <p:spPr xmlns:c="http://schemas.openxmlformats.org/drawingml/2006/chart" xmlns:pic="http://schemas.openxmlformats.org/drawingml/2006/picture" xmlns:dgm="http://schemas.openxmlformats.org/drawingml/2006/diagram">
          <a:xfrm>
            <a:off x="14283798" y="16787983"/>
            <a:ext cx="7369972" cy="5889148"/>
          </a:xfrm>
          <a:prstGeom prst="rect">
            <a:avLst/>
          </a:prstGeom>
          <a:noFill/>
          <a:ln>
            <a:noFill/>
          </a:ln>
        </p:spPr>
      </p:pic>
      <p:pic>
        <p:nvPicPr>
          <p:cNvPr xmlns:c="http://schemas.openxmlformats.org/drawingml/2006/chart" xmlns:pic="http://schemas.openxmlformats.org/drawingml/2006/picture" xmlns:dgm="http://schemas.openxmlformats.org/drawingml/2006/diagram" id="109" name="Shape 109"/>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9"/>
          <a:stretch>
            <a:fillRect/>
          </a:stretch>
        </p:blipFill>
        <p:spPr xmlns:c="http://schemas.openxmlformats.org/drawingml/2006/chart" xmlns:pic="http://schemas.openxmlformats.org/drawingml/2006/picture" xmlns:dgm="http://schemas.openxmlformats.org/drawingml/2006/diagram">
          <a:xfrm>
            <a:off x="2297150" y="695375"/>
            <a:ext cx="3198600" cy="1919150"/>
          </a:xfrm>
          <a:prstGeom prst="rect">
            <a:avLst/>
          </a:prstGeom>
          <a:noFill/>
          <a:ln>
            <a:noFill/>
          </a:ln>
        </p:spPr>
      </p:pic>
      <p:sp>
        <p:nvSpPr>
          <p:cNvPr xmlns:c="http://schemas.openxmlformats.org/drawingml/2006/chart" xmlns:pic="http://schemas.openxmlformats.org/drawingml/2006/picture" xmlns:dgm="http://schemas.openxmlformats.org/drawingml/2006/diagram" id="111" name="Shape 11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5843650" y="524832"/>
            <a:ext cx="12230700" cy="2149663"/>
          </a:xfrm>
          <a:prstGeom prst="rect">
            <a:avLst/>
          </a:prstGeom>
          <a:noFill/>
          <a:ln cap="flat" cmpd="sng" w="76200">
            <a:solidFill>
              <a:srgbClr val="000000"/>
            </a:solidFill>
            <a:prstDash val="solid"/>
            <a:round/>
            <a:headEnd len="med" type="none" w="med"/>
            <a:tailEnd len="med" type="none" w="med"/>
          </a:ln>
        </p:spPr>
        <p:txBody xmlns:c="http://schemas.openxmlformats.org/drawingml/2006/chart" xmlns:pic="http://schemas.openxmlformats.org/drawingml/2006/picture" xmlns:dgm="http://schemas.openxmlformats.org/drawingml/2006/diagram">
          <a:bodyPr anchor="t" anchorCtr="0" bIns="91425" lIns="91425" rIns="91425" tIns="91425" wrap="square">
            <a:noAutofit/>
          </a:bodyPr>
          <a:lstStyle/>
          <a:p>
            <a:pPr algn="ctr" lvl="0" rtl="0">
              <a:spcBef>
                <a:spcPts val="0"/>
              </a:spcBef>
              <a:buClr>
                <a:schemeClr val="dk1"/>
              </a:buClr>
              <a:buSzPct val="128571"/>
              <a:buFont typeface="Tahoma"/>
              <a:buNone/>
            </a:pPr>
            <a:r>
              <a:rPr b="1" dirty="0" lang="en-US" sz="4200">
                <a:solidFill>
                  <a:schemeClr val="dk1"/>
                </a:solidFill>
                <a:uFillTx/>
                <a:latin typeface="Tahoma"/>
                <a:ea typeface="Tahoma"/>
                <a:cs typeface="Tahoma"/>
                <a:sym typeface="Tahoma"/>
              </a:rPr>
              <a:t>TEMPERATURE VS. ALTITUDE EXPERIMENT</a:t>
            </a:r>
          </a:p>
          <a:p>
            <a:pPr algn="ctr" lvl="0" rtl="0">
              <a:spcBef>
                <a:spcPts val="2700"/>
              </a:spcBef>
              <a:buClr>
                <a:schemeClr val="dk1"/>
              </a:buClr>
              <a:buSzPct val="128571"/>
              <a:buFont typeface="Tahoma"/>
              <a:buNone/>
            </a:pPr>
            <a:r>
              <a:rPr b="1" dirty="0" lang="en-US" sz="4200">
                <a:solidFill>
                  <a:schemeClr val="dk1"/>
                </a:solidFill>
                <a:uFillTx/>
                <a:latin typeface="Tahoma"/>
                <a:ea typeface="Tahoma"/>
                <a:cs typeface="Tahoma"/>
                <a:sym typeface="Tahoma"/>
              </a:rPr>
              <a:t>Balloon Payload Program, Sensors Group</a:t>
            </a:r>
          </a:p>
        </p:txBody>
      </p:sp>
      <p:pic>
        <p:nvPicPr>
          <p:cNvPr xmlns:c="http://schemas.openxmlformats.org/drawingml/2006/chart" xmlns:pic="http://schemas.openxmlformats.org/drawingml/2006/picture" xmlns:dgm="http://schemas.openxmlformats.org/drawingml/2006/diagram" id="112" name="Shape 112"/>
          <p:cNvPicPr xmlns:c="http://schemas.openxmlformats.org/drawingml/2006/chart" xmlns:pic="http://schemas.openxmlformats.org/drawingml/2006/picture" xmlns:dgm="http://schemas.openxmlformats.org/drawingml/2006/diagram" preferRelativeResize="0"/>
          <p:nvPr/>
        </p:nvPicPr>
        <p:blipFill xmlns:c="http://schemas.openxmlformats.org/drawingml/2006/chart" xmlns:pic="http://schemas.openxmlformats.org/drawingml/2006/picture" xmlns:dgm="http://schemas.openxmlformats.org/drawingml/2006/diagram">
          <a:blip r:embed="rId10"/>
          <a:stretch>
            <a:fillRect/>
          </a:stretch>
        </p:blipFill>
        <p:spPr xmlns:c="http://schemas.openxmlformats.org/drawingml/2006/chart" xmlns:pic="http://schemas.openxmlformats.org/drawingml/2006/picture" xmlns:dgm="http://schemas.openxmlformats.org/drawingml/2006/diagram">
          <a:xfrm>
            <a:off x="14283798" y="22616874"/>
            <a:ext cx="7371777" cy="5468039"/>
          </a:xfrm>
          <a:prstGeom prst="rect">
            <a:avLst/>
          </a:prstGeom>
          <a:noFill/>
          <a:ln>
            <a:noFill/>
          </a:ln>
        </p:spPr>
      </p:pic>
      <p:sp>
        <p:nvSpPr>
          <p:cNvPr xmlns:c="http://schemas.openxmlformats.org/drawingml/2006/chart" xmlns:pic="http://schemas.openxmlformats.org/drawingml/2006/picture" xmlns:dgm="http://schemas.openxmlformats.org/drawingml/2006/diagram" id="2" name="TextBox 1"/>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11959000" y="14363789"/>
            <a:ext cx="9405700" cy="2308324"/>
          </a:xfrm>
          <a:prstGeom prst="rect">
            <a:avLst/>
          </a:prstGeom>
          <a:noFill/>
          <a:ln w="38100">
            <a:solidFill>
              <a:schemeClr val="tx1"/>
            </a:solidFill>
          </a:ln>
        </p:spPr>
        <p:txBody xmlns:c="http://schemas.openxmlformats.org/drawingml/2006/chart" xmlns:pic="http://schemas.openxmlformats.org/drawingml/2006/picture" xmlns:dgm="http://schemas.openxmlformats.org/drawingml/2006/diagram">
          <a:bodyPr rtlCol="0" wrap="square">
            <a:spAutoFit/>
          </a:bodyPr>
          <a:lstStyle/>
          <a:p>
            <a:pPr algn="ctr"/>
            <a:r>
              <a:rPr b="1" dirty="0" lang="en-US" sz="3600" u="sng">
                <a:uFillTx/>
              </a:rPr>
              <a:t>Objective</a:t>
            </a:r>
          </a:p>
          <a:p>
            <a:r>
              <a:rPr dirty="0" lang="en-US" sz="3600">
                <a:uFillTx/>
              </a:rPr>
              <a:t>Determine which type of temperature sensor is the most accurate, and compare temperature vs. altitude. </a:t>
            </a:r>
          </a:p>
        </p:txBody>
      </p:sp>
      <p:pic>
        <p:nvPicPr>
          <p:cNvPr xmlns:c="http://schemas.openxmlformats.org/drawingml/2006/chart" xmlns:pic="http://schemas.openxmlformats.org/drawingml/2006/picture" xmlns:dgm="http://schemas.openxmlformats.org/drawingml/2006/diagram" descr="https://lh4.googleusercontent.com/fAL6pqFJDJ8lUTm4lkMqid8V1OVht_zVd0MLM63nuyNAvAoiZ_yqZM3NzTib6wD6oPzkolQQ1WcTA_rHbVWF5rqqf8oLh5U-HkzvRpl5R_nvKEu3XDI2I3N2RXVg0SIBrTaEj_5TNsY" id="1036" name="Picture 12"/>
          <p:cNvPicPr xmlns:c="http://schemas.openxmlformats.org/drawingml/2006/chart" xmlns:pic="http://schemas.openxmlformats.org/drawingml/2006/picture" xmlns:dgm="http://schemas.openxmlformats.org/drawingml/2006/diagram">
            <a:picLocks noChangeArrowheads="1" noChangeAspect="1"/>
          </p:cNvPicPr>
          <p:nvPr/>
        </p:nvPicPr>
        <p:blipFill xmlns:c="http://schemas.openxmlformats.org/drawingml/2006/chart" xmlns:pic="http://schemas.openxmlformats.org/drawingml/2006/picture" xmlns:dgm="http://schemas.openxmlformats.org/drawingml/2006/diagram">
          <a:blip r:embed="rId11"/>
          <a:srcRect/>
          <a:stretch>
            <a:fillRect/>
          </a:stretch>
        </p:blipFill>
        <p:spPr xmlns:c="http://schemas.openxmlformats.org/drawingml/2006/chart" xmlns:pic="http://schemas.openxmlformats.org/drawingml/2006/picture" xmlns:dgm="http://schemas.openxmlformats.org/drawingml/2006/diagram" bwMode="auto">
          <a:xfrm>
            <a:off x="14283798" y="27793244"/>
            <a:ext cx="7369972" cy="4834984"/>
          </a:xfrm>
          <a:prstGeom prst="rect">
            <a:avLst/>
          </a:prstGeom>
          <a:noFill/>
        </p:spPr>
      </p:pic>
      <p:sp>
        <p:nvSpPr>
          <p:cNvPr xmlns:c="http://schemas.openxmlformats.org/drawingml/2006/chart" xmlns:pic="http://schemas.openxmlformats.org/drawingml/2006/picture" xmlns:dgm="http://schemas.openxmlformats.org/drawingml/2006/diagram" id="3" name="TextBox 2"/>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418353" y="23103551"/>
            <a:ext cx="13744825" cy="8402300"/>
          </a:xfrm>
          <a:prstGeom prst="rect">
            <a:avLst/>
          </a:prstGeom>
          <a:noFill/>
          <a:ln w="38100">
            <a:solidFill>
              <a:schemeClr val="tx1"/>
            </a:solidFill>
          </a:ln>
        </p:spPr>
        <p:txBody xmlns:c="http://schemas.openxmlformats.org/drawingml/2006/chart" xmlns:pic="http://schemas.openxmlformats.org/drawingml/2006/picture" xmlns:dgm="http://schemas.openxmlformats.org/drawingml/2006/diagram">
          <a:bodyPr rtlCol="0" wrap="square">
            <a:spAutoFit/>
          </a:bodyPr>
          <a:lstStyle/>
          <a:p>
            <a:pPr algn="ctr"/>
            <a:r>
              <a:rPr b="1" dirty="0" lang="en-US" sz="3600" u="sng">
                <a:uFillTx/>
              </a:rPr>
              <a:t>Outcomes</a:t>
            </a:r>
          </a:p>
          <a:p>
            <a:r>
              <a:rPr dirty="0" lang="en-US" sz="3600">
                <a:uFillTx/>
              </a:rPr>
              <a:t>	Our payload was a success. </a:t>
            </a:r>
          </a:p>
          <a:p>
            <a:r>
              <a:rPr dirty="0" lang="en-US" sz="3600">
                <a:uFillTx/>
              </a:rPr>
              <a:t>	We had initially planned to fly 6 sensors and compare them, but due to time constraints, only flew two.  The two we flew were successful in giving us comparable results to fulfill our objective. </a:t>
            </a:r>
          </a:p>
          <a:p>
            <a:r>
              <a:rPr dirty="0" lang="en-US" sz="3600">
                <a:uFillTx/>
              </a:rPr>
              <a:t>	The max altitude the payloads reached was about 81,500 feet. According to a table of the standard atmosphere, at around 80000ft, the temperature is -56.5˚C. At burst (81,500ft) each sensor gave a reading in the range of -50 to -60 degrees Celsius. The digital thermometer (DS18B20) was more accurate in reading the temperature, because the BMP sensor is primarily used for barometric pressure, but has the capability to take temp measurements as well.</a:t>
            </a:r>
          </a:p>
          <a:p>
            <a:r>
              <a:rPr dirty="0" lang="en-US" sz="3600">
                <a:uFillTx/>
              </a:rPr>
              <a:t>	As expected, the temperature generally seems to go down as the altitude rises.</a:t>
            </a:r>
          </a:p>
        </p:txBody>
      </p:sp>
      <p:sp>
        <p:nvSpPr>
          <p:cNvPr xmlns:c="http://schemas.openxmlformats.org/drawingml/2006/chart" xmlns:pic="http://schemas.openxmlformats.org/drawingml/2006/picture" xmlns:dgm="http://schemas.openxmlformats.org/drawingml/2006/diagram" id="4" name="TextBox 3"/>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a:off x="977759" y="31817378"/>
            <a:ext cx="12531277" cy="646331"/>
          </a:xfrm>
          <a:prstGeom prst="rect">
            <a:avLst/>
          </a:prstGeom>
          <a:noFill/>
        </p:spPr>
        <p:txBody xmlns:c="http://schemas.openxmlformats.org/drawingml/2006/chart" xmlns:pic="http://schemas.openxmlformats.org/drawingml/2006/picture" xmlns:dgm="http://schemas.openxmlformats.org/drawingml/2006/diagram">
          <a:bodyPr rtlCol="0" wrap="square">
            <a:spAutoFit/>
          </a:bodyPr>
          <a:lstStyle/>
          <a:p>
            <a:r>
              <a:rPr dirty="0" lang="en-US" sz="3600">
                <a:uFillTx/>
              </a:rPr>
              <a:t>*Special thanks to the Maryland Space Grant Consortium*</a:t>
            </a:r>
          </a:p>
        </p:txBody>
      </p:sp>
      <p:sp>
        <p:nvSpPr>
          <p:cNvPr xmlns:c="http://schemas.openxmlformats.org/drawingml/2006/chart" xmlns:pic="http://schemas.openxmlformats.org/drawingml/2006/picture" xmlns:dgm="http://schemas.openxmlformats.org/drawingml/2006/diagram" id="5" name="TextBox 4"/>
          <p:cNvSpPr xmlns:c="http://schemas.openxmlformats.org/drawingml/2006/chart" xmlns:pic="http://schemas.openxmlformats.org/drawingml/2006/picture" xmlns:dgm="http://schemas.openxmlformats.org/drawingml/2006/diagram" txBox="1">
            <a:spLocks/>
          </p:cNvSpPr>
          <p:nvPr/>
        </p:nvSpPr>
        <p:spPr xmlns:c="http://schemas.openxmlformats.org/drawingml/2006/chart" xmlns:pic="http://schemas.openxmlformats.org/drawingml/2006/picture" xmlns:dgm="http://schemas.openxmlformats.org/drawingml/2006/diagram">
          <a:xfrm flipH="1">
            <a:off x="145832" y="-4765236"/>
            <a:ext cx="21635155" cy="32631490"/>
          </a:xfrm>
          <a:prstGeom prst="rect">
            <a:avLst/>
          </a:prstGeom>
          <a:noFill/>
          <a:ln w="57150">
            <a:solidFill>
              <a:schemeClr val="tx1"/>
            </a:solidFill>
          </a:ln>
        </p:spPr>
        <p:txBody xmlns:c="http://schemas.openxmlformats.org/drawingml/2006/chart" xmlns:pic="http://schemas.openxmlformats.org/drawingml/2006/picture" xmlns:dgm="http://schemas.openxmlformats.org/drawingml/2006/diagram">
          <a:bodyPr rtlCol="0" wrap="square">
            <a:spAutoFit/>
          </a:bodyPr>
          <a:lstStyle/>
          <a:p>
            <a:endParaRPr dirty="0" lang="en-US">
              <a:uFillTx/>
            </a:endParaRPr>
          </a:p>
        </p:txBody>
      </p:sp>
      <p:pic>
        <p:nvPicPr>
          <p:cNvPr xmlns:c="http://schemas.openxmlformats.org/drawingml/2006/chart" xmlns:pic="http://schemas.openxmlformats.org/drawingml/2006/picture" xmlns:dgm="http://schemas.openxmlformats.org/drawingml/2006/diagram" id="1038" name="Picture 14"/>
          <p:cNvPicPr xmlns:c="http://schemas.openxmlformats.org/drawingml/2006/chart" xmlns:pic="http://schemas.openxmlformats.org/drawingml/2006/picture" xmlns:dgm="http://schemas.openxmlformats.org/drawingml/2006/diagram">
            <a:picLocks noChangeArrowheads="1" noChangeAspect="1"/>
          </p:cNvPicPr>
          <p:nvPr/>
        </p:nvPicPr>
        <p:blipFill xmlns:c="http://schemas.openxmlformats.org/drawingml/2006/chart" xmlns:pic="http://schemas.openxmlformats.org/drawingml/2006/picture" xmlns:dgm="http://schemas.openxmlformats.org/drawingml/2006/diagram">
          <a:blip r:embed="rId12">
            <a:clrChange>
              <a:clrFrom>
                <a:srgbClr val="FFFFFF"/>
              </a:clrFrom>
              <a:clrTo>
                <a:srgbClr val="FFFFFF">
                  <a:alpha val="0"/>
                </a:srgbClr>
              </a:clrTo>
            </a:clrChange>
          </a:blip>
          <a:srcRect/>
          <a:stretch>
            <a:fillRect/>
          </a:stretch>
        </p:blipFill>
        <p:spPr xmlns:c="http://schemas.openxmlformats.org/drawingml/2006/chart" xmlns:pic="http://schemas.openxmlformats.org/drawingml/2006/picture" xmlns:dgm="http://schemas.openxmlformats.org/drawingml/2006/diagram" bwMode="auto">
          <a:xfrm>
            <a:off x="18245900" y="412307"/>
            <a:ext cx="3309937" cy="2262188"/>
          </a:xfrm>
          <a:prstGeom prst="rect">
            <a:avLst/>
          </a:prstGeom>
          <a:noFill/>
          <a:ln>
            <a:noFill/>
          </a:ln>
          <a:effectLst/>
        </p:spPr>
      </p:pic>
      <p:pic>
        <p:nvPicPr>
          <p:cNvPr xmlns:c="http://schemas.openxmlformats.org/drawingml/2006/chart" xmlns:pic="http://schemas.openxmlformats.org/drawingml/2006/picture" xmlns:dgm="http://schemas.openxmlformats.org/drawingml/2006/diagram" id="1039" name="Picture 15"/>
          <p:cNvPicPr xmlns:c="http://schemas.openxmlformats.org/drawingml/2006/chart" xmlns:pic="http://schemas.openxmlformats.org/drawingml/2006/picture" xmlns:dgm="http://schemas.openxmlformats.org/drawingml/2006/diagram">
            <a:picLocks noChangeArrowheads="1" noChangeAspect="1"/>
          </p:cNvPicPr>
          <p:nvPr/>
        </p:nvPicPr>
        <p:blipFill xmlns:c="http://schemas.openxmlformats.org/drawingml/2006/chart" xmlns:pic="http://schemas.openxmlformats.org/drawingml/2006/picture" xmlns:dgm="http://schemas.openxmlformats.org/drawingml/2006/diagram">
          <a:blip r:embed="rId13">
            <a:clrChange>
              <a:clrFrom>
                <a:srgbClr val="FFFFFF"/>
              </a:clrFrom>
              <a:clrTo>
                <a:srgbClr val="FFFFFF">
                  <a:alpha val="0"/>
                </a:srgbClr>
              </a:clrTo>
            </a:clrChange>
          </a:blip>
          <a:srcRect/>
          <a:stretch>
            <a:fillRect/>
          </a:stretch>
        </p:blipFill>
        <p:spPr xmlns:c="http://schemas.openxmlformats.org/drawingml/2006/chart" xmlns:pic="http://schemas.openxmlformats.org/drawingml/2006/picture" xmlns:dgm="http://schemas.openxmlformats.org/drawingml/2006/diagram" bwMode="auto">
          <a:xfrm>
            <a:off x="486123" y="454691"/>
            <a:ext cx="2284227" cy="2219804"/>
          </a:xfrm>
          <a:prstGeom prst="rect">
            <a:avLst/>
          </a:prstGeom>
          <a:noFill/>
          <a:ln>
            <a:noFill/>
          </a:ln>
          <a:effectLst/>
        </p:spPr>
      </p:pic>
    </p:spTree>
  </p:cSld>
  <p:clrMapOvr xmlns:c="http://schemas.openxmlformats.org/drawingml/2006/chart" xmlns:pic="http://schemas.openxmlformats.org/drawingml/2006/picture" xmlns:dgm="http://schemas.openxmlformats.org/drawingml/2006/diagram">
    <a:masterClrMapping/>
  </p:clrMapOvr>
</p:sld>
</file>

<file path=ppt/theme/theme1.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xmlns:c="http://schemas.openxmlformats.org/drawingml/2006/chart" xmlns:pic="http://schemas.openxmlformats.org/drawingml/2006/picture" xmlns:dgm="http://schemas.openxmlformats.org/drawingml/2006/diagram" xmlns:p="http://schemas.openxmlformats.org/presentationml/2006/main" xmlns:s="http://schemas.openxmlformats.org/officeDocument/2006/sharedTypes"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3219</TotalTime>
  <Words>265</Words>
  <Application>Microsoft Office PowerPoint</Application>
  <PresentationFormat>Custom</PresentationFormat>
  <Paragraphs>28</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Tahoma</vt:lpstr>
      <vt:lpstr>Arial</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thele</dc:creator>
  <cp:lastModifiedBy>thelexman98@gmail.com</cp:lastModifiedBy>
  <cp:revision>19</cp:revision>
  <dcterms:modified xsi:type="dcterms:W3CDTF">2017-11-20T13:43:45Z</dcterms:modified>
</cp:coreProperties>
</file>